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64" r:id="rId4"/>
    <p:sldId id="262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59" r:id="rId14"/>
    <p:sldId id="271" r:id="rId15"/>
    <p:sldId id="272" r:id="rId16"/>
    <p:sldId id="273" r:id="rId17"/>
    <p:sldId id="26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A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57EB4B-7BF2-4E18-9130-312C61C1217C}" v="4" dt="2025-01-02T16:14:29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stance Poitras" userId="24d0b826e1b83865" providerId="LiveId" clId="{9BD2B604-26A8-46F6-A89B-0E005115F55F}"/>
    <pc:docChg chg="undo redo custSel addSld delSld modSld sldOrd">
      <pc:chgData name="Constance Poitras" userId="24d0b826e1b83865" providerId="LiveId" clId="{9BD2B604-26A8-46F6-A89B-0E005115F55F}" dt="2024-12-09T19:50:02.928" v="2958" actId="20577"/>
      <pc:docMkLst>
        <pc:docMk/>
      </pc:docMkLst>
      <pc:sldChg chg="modSp mod">
        <pc:chgData name="Constance Poitras" userId="24d0b826e1b83865" providerId="LiveId" clId="{9BD2B604-26A8-46F6-A89B-0E005115F55F}" dt="2024-12-04T18:25:17.054" v="27" actId="20577"/>
        <pc:sldMkLst>
          <pc:docMk/>
          <pc:sldMk cId="3727853809" sldId="256"/>
        </pc:sldMkLst>
        <pc:spChg chg="mod">
          <ac:chgData name="Constance Poitras" userId="24d0b826e1b83865" providerId="LiveId" clId="{9BD2B604-26A8-46F6-A89B-0E005115F55F}" dt="2024-12-04T18:25:17.054" v="27" actId="20577"/>
          <ac:spMkLst>
            <pc:docMk/>
            <pc:sldMk cId="3727853809" sldId="256"/>
            <ac:spMk id="3" creationId="{B5BE739C-3F15-4310-9CC2-9DE1A5B45674}"/>
          </ac:spMkLst>
        </pc:spChg>
      </pc:sldChg>
      <pc:sldChg chg="del">
        <pc:chgData name="Constance Poitras" userId="24d0b826e1b83865" providerId="LiveId" clId="{9BD2B604-26A8-46F6-A89B-0E005115F55F}" dt="2024-12-04T18:25:06.834" v="1" actId="47"/>
        <pc:sldMkLst>
          <pc:docMk/>
          <pc:sldMk cId="4030448949" sldId="257"/>
        </pc:sldMkLst>
      </pc:sldChg>
      <pc:sldChg chg="modSp mod setBg modClrScheme chgLayout">
        <pc:chgData name="Constance Poitras" userId="24d0b826e1b83865" providerId="LiveId" clId="{9BD2B604-26A8-46F6-A89B-0E005115F55F}" dt="2024-12-04T18:44:09.264" v="1424" actId="120"/>
        <pc:sldMkLst>
          <pc:docMk/>
          <pc:sldMk cId="2673527358" sldId="258"/>
        </pc:sldMkLst>
        <pc:spChg chg="mod ord">
          <ac:chgData name="Constance Poitras" userId="24d0b826e1b83865" providerId="LiveId" clId="{9BD2B604-26A8-46F6-A89B-0E005115F55F}" dt="2024-12-04T18:43:22.406" v="1400" actId="700"/>
          <ac:spMkLst>
            <pc:docMk/>
            <pc:sldMk cId="2673527358" sldId="258"/>
            <ac:spMk id="2" creationId="{CA3B1AC2-3986-85EC-D740-D4FFC05D666F}"/>
          </ac:spMkLst>
        </pc:spChg>
        <pc:spChg chg="mod ord">
          <ac:chgData name="Constance Poitras" userId="24d0b826e1b83865" providerId="LiveId" clId="{9BD2B604-26A8-46F6-A89B-0E005115F55F}" dt="2024-12-04T18:44:09.264" v="1424" actId="120"/>
          <ac:spMkLst>
            <pc:docMk/>
            <pc:sldMk cId="2673527358" sldId="258"/>
            <ac:spMk id="3" creationId="{B5BE739C-3F15-4310-9CC2-9DE1A5B45674}"/>
          </ac:spMkLst>
        </pc:spChg>
        <pc:spChg chg="mod ord">
          <ac:chgData name="Constance Poitras" userId="24d0b826e1b83865" providerId="LiveId" clId="{9BD2B604-26A8-46F6-A89B-0E005115F55F}" dt="2024-12-04T18:43:22.406" v="1400" actId="700"/>
          <ac:spMkLst>
            <pc:docMk/>
            <pc:sldMk cId="2673527358" sldId="258"/>
            <ac:spMk id="4" creationId="{C4925531-A0DC-6A1F-E3D5-36CCA3287CC0}"/>
          </ac:spMkLst>
        </pc:spChg>
      </pc:sldChg>
      <pc:sldChg chg="modSp add mod ord">
        <pc:chgData name="Constance Poitras" userId="24d0b826e1b83865" providerId="LiveId" clId="{9BD2B604-26A8-46F6-A89B-0E005115F55F}" dt="2024-12-09T18:00:47.028" v="2338"/>
        <pc:sldMkLst>
          <pc:docMk/>
          <pc:sldMk cId="247109185" sldId="259"/>
        </pc:sldMkLst>
        <pc:spChg chg="mod">
          <ac:chgData name="Constance Poitras" userId="24d0b826e1b83865" providerId="LiveId" clId="{9BD2B604-26A8-46F6-A89B-0E005115F55F}" dt="2024-12-04T18:29:18.362" v="227" actId="20577"/>
          <ac:spMkLst>
            <pc:docMk/>
            <pc:sldMk cId="247109185" sldId="259"/>
            <ac:spMk id="2" creationId="{E633D274-B85A-CCD8-A8C1-24D53730D09F}"/>
          </ac:spMkLst>
        </pc:spChg>
        <pc:spChg chg="mod">
          <ac:chgData name="Constance Poitras" userId="24d0b826e1b83865" providerId="LiveId" clId="{9BD2B604-26A8-46F6-A89B-0E005115F55F}" dt="2024-12-04T18:45:05.577" v="1519" actId="20577"/>
          <ac:spMkLst>
            <pc:docMk/>
            <pc:sldMk cId="247109185" sldId="259"/>
            <ac:spMk id="3" creationId="{86AB8E54-DC1E-6ECC-35AB-CD90518BAB49}"/>
          </ac:spMkLst>
        </pc:spChg>
      </pc:sldChg>
      <pc:sldChg chg="del">
        <pc:chgData name="Constance Poitras" userId="24d0b826e1b83865" providerId="LiveId" clId="{9BD2B604-26A8-46F6-A89B-0E005115F55F}" dt="2024-12-04T18:25:08.044" v="2" actId="47"/>
        <pc:sldMkLst>
          <pc:docMk/>
          <pc:sldMk cId="2484087587" sldId="259"/>
        </pc:sldMkLst>
      </pc:sldChg>
      <pc:sldChg chg="new del setBg">
        <pc:chgData name="Constance Poitras" userId="24d0b826e1b83865" providerId="LiveId" clId="{9BD2B604-26A8-46F6-A89B-0E005115F55F}" dt="2024-12-04T18:27:51.535" v="177" actId="47"/>
        <pc:sldMkLst>
          <pc:docMk/>
          <pc:sldMk cId="3794699177" sldId="259"/>
        </pc:sldMkLst>
      </pc:sldChg>
      <pc:sldChg chg="modSp add mod">
        <pc:chgData name="Constance Poitras" userId="24d0b826e1b83865" providerId="LiveId" clId="{9BD2B604-26A8-46F6-A89B-0E005115F55F}" dt="2024-12-04T18:45:13.371" v="1522" actId="20577"/>
        <pc:sldMkLst>
          <pc:docMk/>
          <pc:sldMk cId="2660232124" sldId="260"/>
        </pc:sldMkLst>
        <pc:spChg chg="mod">
          <ac:chgData name="Constance Poitras" userId="24d0b826e1b83865" providerId="LiveId" clId="{9BD2B604-26A8-46F6-A89B-0E005115F55F}" dt="2024-12-04T18:45:13.371" v="1522" actId="20577"/>
          <ac:spMkLst>
            <pc:docMk/>
            <pc:sldMk cId="2660232124" sldId="260"/>
            <ac:spMk id="2" creationId="{DCF41F18-6670-7E85-9EB6-FD91052F72FF}"/>
          </ac:spMkLst>
        </pc:spChg>
        <pc:spChg chg="mod">
          <ac:chgData name="Constance Poitras" userId="24d0b826e1b83865" providerId="LiveId" clId="{9BD2B604-26A8-46F6-A89B-0E005115F55F}" dt="2024-12-04T18:36:00.773" v="845" actId="20577"/>
          <ac:spMkLst>
            <pc:docMk/>
            <pc:sldMk cId="2660232124" sldId="260"/>
            <ac:spMk id="3" creationId="{D8E1F671-2F7C-AD57-18DD-1384369FD600}"/>
          </ac:spMkLst>
        </pc:spChg>
      </pc:sldChg>
      <pc:sldChg chg="modSp add mod">
        <pc:chgData name="Constance Poitras" userId="24d0b826e1b83865" providerId="LiveId" clId="{9BD2B604-26A8-46F6-A89B-0E005115F55F}" dt="2024-12-04T18:38:24.561" v="932" actId="13926"/>
        <pc:sldMkLst>
          <pc:docMk/>
          <pc:sldMk cId="53900188" sldId="261"/>
        </pc:sldMkLst>
        <pc:spChg chg="mod">
          <ac:chgData name="Constance Poitras" userId="24d0b826e1b83865" providerId="LiveId" clId="{9BD2B604-26A8-46F6-A89B-0E005115F55F}" dt="2024-12-04T18:38:07.149" v="904" actId="20577"/>
          <ac:spMkLst>
            <pc:docMk/>
            <pc:sldMk cId="53900188" sldId="261"/>
            <ac:spMk id="2" creationId="{54F8A7DB-4EBA-E923-9004-5203B8A6CD7B}"/>
          </ac:spMkLst>
        </pc:spChg>
        <pc:spChg chg="mod">
          <ac:chgData name="Constance Poitras" userId="24d0b826e1b83865" providerId="LiveId" clId="{9BD2B604-26A8-46F6-A89B-0E005115F55F}" dt="2024-12-04T18:38:24.561" v="932" actId="13926"/>
          <ac:spMkLst>
            <pc:docMk/>
            <pc:sldMk cId="53900188" sldId="261"/>
            <ac:spMk id="3" creationId="{CBF8ED4E-64C9-915D-8B41-16D4ED0B5611}"/>
          </ac:spMkLst>
        </pc:spChg>
      </pc:sldChg>
      <pc:sldChg chg="modSp add mod">
        <pc:chgData name="Constance Poitras" userId="24d0b826e1b83865" providerId="LiveId" clId="{9BD2B604-26A8-46F6-A89B-0E005115F55F}" dt="2024-12-04T20:09:29.348" v="2258" actId="20577"/>
        <pc:sldMkLst>
          <pc:docMk/>
          <pc:sldMk cId="1502856054" sldId="262"/>
        </pc:sldMkLst>
        <pc:spChg chg="mod">
          <ac:chgData name="Constance Poitras" userId="24d0b826e1b83865" providerId="LiveId" clId="{9BD2B604-26A8-46F6-A89B-0E005115F55F}" dt="2024-12-04T18:38:55.879" v="959" actId="20577"/>
          <ac:spMkLst>
            <pc:docMk/>
            <pc:sldMk cId="1502856054" sldId="262"/>
            <ac:spMk id="2" creationId="{887EB98C-F7B4-551D-B9DF-9BE1427D99B5}"/>
          </ac:spMkLst>
        </pc:spChg>
        <pc:spChg chg="mod">
          <ac:chgData name="Constance Poitras" userId="24d0b826e1b83865" providerId="LiveId" clId="{9BD2B604-26A8-46F6-A89B-0E005115F55F}" dt="2024-12-04T20:09:29.348" v="2258" actId="20577"/>
          <ac:spMkLst>
            <pc:docMk/>
            <pc:sldMk cId="1502856054" sldId="262"/>
            <ac:spMk id="3" creationId="{715AF262-1143-7ADF-713D-DE75F958575F}"/>
          </ac:spMkLst>
        </pc:spChg>
      </pc:sldChg>
      <pc:sldChg chg="modSp add mod ord">
        <pc:chgData name="Constance Poitras" userId="24d0b826e1b83865" providerId="LiveId" clId="{9BD2B604-26A8-46F6-A89B-0E005115F55F}" dt="2024-12-09T19:50:02.928" v="2958" actId="20577"/>
        <pc:sldMkLst>
          <pc:docMk/>
          <pc:sldMk cId="775101177" sldId="263"/>
        </pc:sldMkLst>
        <pc:spChg chg="mod">
          <ac:chgData name="Constance Poitras" userId="24d0b826e1b83865" providerId="LiveId" clId="{9BD2B604-26A8-46F6-A89B-0E005115F55F}" dt="2024-12-04T18:42:57.369" v="1397" actId="20577"/>
          <ac:spMkLst>
            <pc:docMk/>
            <pc:sldMk cId="775101177" sldId="263"/>
            <ac:spMk id="2" creationId="{25159562-6542-A58C-29F4-CB05A811072E}"/>
          </ac:spMkLst>
        </pc:spChg>
        <pc:spChg chg="mod">
          <ac:chgData name="Constance Poitras" userId="24d0b826e1b83865" providerId="LiveId" clId="{9BD2B604-26A8-46F6-A89B-0E005115F55F}" dt="2024-12-09T19:50:02.928" v="2958" actId="20577"/>
          <ac:spMkLst>
            <pc:docMk/>
            <pc:sldMk cId="775101177" sldId="263"/>
            <ac:spMk id="3" creationId="{5B24EB2A-076F-27BE-BD67-C3F940433E36}"/>
          </ac:spMkLst>
        </pc:spChg>
      </pc:sldChg>
      <pc:sldChg chg="delSp modSp add mod modClrScheme chgLayout">
        <pc:chgData name="Constance Poitras" userId="24d0b826e1b83865" providerId="LiveId" clId="{9BD2B604-26A8-46F6-A89B-0E005115F55F}" dt="2024-12-04T18:44:22.151" v="1432" actId="478"/>
        <pc:sldMkLst>
          <pc:docMk/>
          <pc:sldMk cId="1449229176" sldId="264"/>
        </pc:sldMkLst>
        <pc:spChg chg="mod ord">
          <ac:chgData name="Constance Poitras" userId="24d0b826e1b83865" providerId="LiveId" clId="{9BD2B604-26A8-46F6-A89B-0E005115F55F}" dt="2024-12-04T18:44:17.687" v="1431" actId="20577"/>
          <ac:spMkLst>
            <pc:docMk/>
            <pc:sldMk cId="1449229176" sldId="264"/>
            <ac:spMk id="2" creationId="{82774E6A-86BF-0348-9315-39635DCFF1EC}"/>
          </ac:spMkLst>
        </pc:spChg>
        <pc:spChg chg="mod ord">
          <ac:chgData name="Constance Poitras" userId="24d0b826e1b83865" providerId="LiveId" clId="{9BD2B604-26A8-46F6-A89B-0E005115F55F}" dt="2024-12-04T18:43:36.316" v="1404" actId="700"/>
          <ac:spMkLst>
            <pc:docMk/>
            <pc:sldMk cId="1449229176" sldId="264"/>
            <ac:spMk id="4" creationId="{E37A5BCF-029A-6E79-C6CA-449A882D3C8D}"/>
          </ac:spMkLst>
        </pc:spChg>
      </pc:sldChg>
      <pc:sldChg chg="modSp add mod ord">
        <pc:chgData name="Constance Poitras" userId="24d0b826e1b83865" providerId="LiveId" clId="{9BD2B604-26A8-46F6-A89B-0E005115F55F}" dt="2024-12-04T18:44:46.271" v="1487" actId="20577"/>
        <pc:sldMkLst>
          <pc:docMk/>
          <pc:sldMk cId="2893803526" sldId="265"/>
        </pc:sldMkLst>
        <pc:spChg chg="mod">
          <ac:chgData name="Constance Poitras" userId="24d0b826e1b83865" providerId="LiveId" clId="{9BD2B604-26A8-46F6-A89B-0E005115F55F}" dt="2024-12-04T18:44:46.271" v="1487" actId="20577"/>
          <ac:spMkLst>
            <pc:docMk/>
            <pc:sldMk cId="2893803526" sldId="265"/>
            <ac:spMk id="2" creationId="{AE7C0882-070A-74D4-EEED-F2BC99644D8A}"/>
          </ac:spMkLst>
        </pc:spChg>
      </pc:sldChg>
      <pc:sldChg chg="modSp add mod ord">
        <pc:chgData name="Constance Poitras" userId="24d0b826e1b83865" providerId="LiveId" clId="{9BD2B604-26A8-46F6-A89B-0E005115F55F}" dt="2024-12-09T18:00:43.897" v="2336"/>
        <pc:sldMkLst>
          <pc:docMk/>
          <pc:sldMk cId="3463548961" sldId="266"/>
        </pc:sldMkLst>
        <pc:spChg chg="mod">
          <ac:chgData name="Constance Poitras" userId="24d0b826e1b83865" providerId="LiveId" clId="{9BD2B604-26A8-46F6-A89B-0E005115F55F}" dt="2024-12-04T18:47:28.788" v="1647" actId="20577"/>
          <ac:spMkLst>
            <pc:docMk/>
            <pc:sldMk cId="3463548961" sldId="266"/>
            <ac:spMk id="2" creationId="{DB6092E4-CDA1-254D-D5FA-31415417C37C}"/>
          </ac:spMkLst>
        </pc:spChg>
        <pc:spChg chg="mod">
          <ac:chgData name="Constance Poitras" userId="24d0b826e1b83865" providerId="LiveId" clId="{9BD2B604-26A8-46F6-A89B-0E005115F55F}" dt="2024-12-04T18:48:54.220" v="1747" actId="20577"/>
          <ac:spMkLst>
            <pc:docMk/>
            <pc:sldMk cId="3463548961" sldId="266"/>
            <ac:spMk id="3" creationId="{033D3100-B7D6-1D0D-ADD1-60B2EA47AD73}"/>
          </ac:spMkLst>
        </pc:spChg>
      </pc:sldChg>
      <pc:sldChg chg="addSp delSp modSp add mod">
        <pc:chgData name="Constance Poitras" userId="24d0b826e1b83865" providerId="LiveId" clId="{9BD2B604-26A8-46F6-A89B-0E005115F55F}" dt="2024-12-04T18:52:17.950" v="1821" actId="20577"/>
        <pc:sldMkLst>
          <pc:docMk/>
          <pc:sldMk cId="2477428494" sldId="267"/>
        </pc:sldMkLst>
        <pc:spChg chg="mod">
          <ac:chgData name="Constance Poitras" userId="24d0b826e1b83865" providerId="LiveId" clId="{9BD2B604-26A8-46F6-A89B-0E005115F55F}" dt="2024-12-04T18:52:17.950" v="1821" actId="20577"/>
          <ac:spMkLst>
            <pc:docMk/>
            <pc:sldMk cId="2477428494" sldId="267"/>
            <ac:spMk id="2" creationId="{5EC7009B-2487-0DF1-F5BC-017837948E75}"/>
          </ac:spMkLst>
        </pc:spChg>
        <pc:picChg chg="add mod ord">
          <ac:chgData name="Constance Poitras" userId="24d0b826e1b83865" providerId="LiveId" clId="{9BD2B604-26A8-46F6-A89B-0E005115F55F}" dt="2024-12-04T18:52:15.080" v="1816" actId="14100"/>
          <ac:picMkLst>
            <pc:docMk/>
            <pc:sldMk cId="2477428494" sldId="267"/>
            <ac:picMk id="12" creationId="{ED45BBC6-2A2C-A9F3-BF25-AEC24DA55819}"/>
          </ac:picMkLst>
        </pc:picChg>
      </pc:sldChg>
      <pc:sldChg chg="addSp delSp modSp add mod">
        <pc:chgData name="Constance Poitras" userId="24d0b826e1b83865" providerId="LiveId" clId="{9BD2B604-26A8-46F6-A89B-0E005115F55F}" dt="2024-12-04T19:49:24.658" v="1854" actId="20577"/>
        <pc:sldMkLst>
          <pc:docMk/>
          <pc:sldMk cId="169056701" sldId="268"/>
        </pc:sldMkLst>
        <pc:spChg chg="mod">
          <ac:chgData name="Constance Poitras" userId="24d0b826e1b83865" providerId="LiveId" clId="{9BD2B604-26A8-46F6-A89B-0E005115F55F}" dt="2024-12-04T19:49:24.658" v="1854" actId="20577"/>
          <ac:spMkLst>
            <pc:docMk/>
            <pc:sldMk cId="169056701" sldId="268"/>
            <ac:spMk id="2" creationId="{6110105F-E66D-AE05-7813-16D0F7CCB8FD}"/>
          </ac:spMkLst>
        </pc:spChg>
        <pc:picChg chg="add mod ord modCrop">
          <ac:chgData name="Constance Poitras" userId="24d0b826e1b83865" providerId="LiveId" clId="{9BD2B604-26A8-46F6-A89B-0E005115F55F}" dt="2024-12-04T19:48:53.520" v="1848" actId="732"/>
          <ac:picMkLst>
            <pc:docMk/>
            <pc:sldMk cId="169056701" sldId="268"/>
            <ac:picMk id="9" creationId="{8F56219A-769F-FDC7-27F5-21C79D48EAAC}"/>
          </ac:picMkLst>
        </pc:picChg>
      </pc:sldChg>
      <pc:sldChg chg="addSp delSp modSp add mod">
        <pc:chgData name="Constance Poitras" userId="24d0b826e1b83865" providerId="LiveId" clId="{9BD2B604-26A8-46F6-A89B-0E005115F55F}" dt="2024-12-09T18:52:40.780" v="2413" actId="122"/>
        <pc:sldMkLst>
          <pc:docMk/>
          <pc:sldMk cId="715660139" sldId="269"/>
        </pc:sldMkLst>
        <pc:spChg chg="mod">
          <ac:chgData name="Constance Poitras" userId="24d0b826e1b83865" providerId="LiveId" clId="{9BD2B604-26A8-46F6-A89B-0E005115F55F}" dt="2024-12-04T19:49:38.393" v="1858" actId="20577"/>
          <ac:spMkLst>
            <pc:docMk/>
            <pc:sldMk cId="715660139" sldId="269"/>
            <ac:spMk id="2" creationId="{FF82F977-5CA8-8B9B-F838-435A1748CE90}"/>
          </ac:spMkLst>
        </pc:spChg>
        <pc:spChg chg="add mod">
          <ac:chgData name="Constance Poitras" userId="24d0b826e1b83865" providerId="LiveId" clId="{9BD2B604-26A8-46F6-A89B-0E005115F55F}" dt="2024-12-09T18:52:40.780" v="2413" actId="122"/>
          <ac:spMkLst>
            <pc:docMk/>
            <pc:sldMk cId="715660139" sldId="269"/>
            <ac:spMk id="5" creationId="{92C2D635-C8FB-4BBF-5250-E04F3A0006E2}"/>
          </ac:spMkLst>
        </pc:spChg>
      </pc:sldChg>
      <pc:sldChg chg="modSp add mod">
        <pc:chgData name="Constance Poitras" userId="24d0b826e1b83865" providerId="LiveId" clId="{9BD2B604-26A8-46F6-A89B-0E005115F55F}" dt="2024-12-04T20:11:43.559" v="2332" actId="6549"/>
        <pc:sldMkLst>
          <pc:docMk/>
          <pc:sldMk cId="353510985" sldId="270"/>
        </pc:sldMkLst>
        <pc:spChg chg="mod">
          <ac:chgData name="Constance Poitras" userId="24d0b826e1b83865" providerId="LiveId" clId="{9BD2B604-26A8-46F6-A89B-0E005115F55F}" dt="2024-12-04T19:58:57.910" v="2070" actId="20577"/>
          <ac:spMkLst>
            <pc:docMk/>
            <pc:sldMk cId="353510985" sldId="270"/>
            <ac:spMk id="2" creationId="{AAC612A1-20DC-2F8D-4918-38DED8C143A2}"/>
          </ac:spMkLst>
        </pc:spChg>
        <pc:spChg chg="mod">
          <ac:chgData name="Constance Poitras" userId="24d0b826e1b83865" providerId="LiveId" clId="{9BD2B604-26A8-46F6-A89B-0E005115F55F}" dt="2024-12-04T20:11:43.559" v="2332" actId="6549"/>
          <ac:spMkLst>
            <pc:docMk/>
            <pc:sldMk cId="353510985" sldId="270"/>
            <ac:spMk id="5" creationId="{8063396E-68C7-E715-58F0-BA2543835030}"/>
          </ac:spMkLst>
        </pc:spChg>
      </pc:sldChg>
      <pc:sldChg chg="addSp delSp modSp add mod">
        <pc:chgData name="Constance Poitras" userId="24d0b826e1b83865" providerId="LiveId" clId="{9BD2B604-26A8-46F6-A89B-0E005115F55F}" dt="2024-12-09T18:59:37.241" v="2432" actId="1076"/>
        <pc:sldMkLst>
          <pc:docMk/>
          <pc:sldMk cId="3813731276" sldId="271"/>
        </pc:sldMkLst>
        <pc:spChg chg="mod">
          <ac:chgData name="Constance Poitras" userId="24d0b826e1b83865" providerId="LiveId" clId="{9BD2B604-26A8-46F6-A89B-0E005115F55F}" dt="2024-12-09T18:55:49.329" v="2420" actId="20577"/>
          <ac:spMkLst>
            <pc:docMk/>
            <pc:sldMk cId="3813731276" sldId="271"/>
            <ac:spMk id="2" creationId="{4B1F6AF5-37BE-A232-FAD4-1FEDC8C1F270}"/>
          </ac:spMkLst>
        </pc:spChg>
        <pc:picChg chg="add mod ord">
          <ac:chgData name="Constance Poitras" userId="24d0b826e1b83865" providerId="LiveId" clId="{9BD2B604-26A8-46F6-A89B-0E005115F55F}" dt="2024-12-09T18:59:37.241" v="2432" actId="1076"/>
          <ac:picMkLst>
            <pc:docMk/>
            <pc:sldMk cId="3813731276" sldId="271"/>
            <ac:picMk id="12" creationId="{46D46D65-21A7-E615-6D85-EFBD28535FF0}"/>
          </ac:picMkLst>
        </pc:picChg>
      </pc:sldChg>
      <pc:sldChg chg="modSp add mod ord">
        <pc:chgData name="Constance Poitras" userId="24d0b826e1b83865" providerId="LiveId" clId="{9BD2B604-26A8-46F6-A89B-0E005115F55F}" dt="2024-12-09T19:04:19.519" v="2605" actId="20577"/>
        <pc:sldMkLst>
          <pc:docMk/>
          <pc:sldMk cId="3549646393" sldId="272"/>
        </pc:sldMkLst>
        <pc:spChg chg="mod">
          <ac:chgData name="Constance Poitras" userId="24d0b826e1b83865" providerId="LiveId" clId="{9BD2B604-26A8-46F6-A89B-0E005115F55F}" dt="2024-12-09T19:01:12.852" v="2454" actId="20577"/>
          <ac:spMkLst>
            <pc:docMk/>
            <pc:sldMk cId="3549646393" sldId="272"/>
            <ac:spMk id="2" creationId="{C41D61E0-CE91-4EA5-F9D3-C0D84F687D26}"/>
          </ac:spMkLst>
        </pc:spChg>
        <pc:spChg chg="mod">
          <ac:chgData name="Constance Poitras" userId="24d0b826e1b83865" providerId="LiveId" clId="{9BD2B604-26A8-46F6-A89B-0E005115F55F}" dt="2024-12-09T19:04:19.519" v="2605" actId="20577"/>
          <ac:spMkLst>
            <pc:docMk/>
            <pc:sldMk cId="3549646393" sldId="272"/>
            <ac:spMk id="3" creationId="{CCAA284E-3019-CA29-D8D8-50BB148C421E}"/>
          </ac:spMkLst>
        </pc:spChg>
      </pc:sldChg>
    </pc:docChg>
  </pc:docChgLst>
  <pc:docChgLst>
    <pc:chgData name="Constance Poitras" userId="24d0b826e1b83865" providerId="LiveId" clId="{2757EB4B-7BF2-4E18-9130-312C61C1217C}"/>
    <pc:docChg chg="undo custSel addSld delSld modSld sldOrd">
      <pc:chgData name="Constance Poitras" userId="24d0b826e1b83865" providerId="LiveId" clId="{2757EB4B-7BF2-4E18-9130-312C61C1217C}" dt="2025-01-02T18:37:23.809" v="875" actId="1076"/>
      <pc:docMkLst>
        <pc:docMk/>
      </pc:docMkLst>
      <pc:sldChg chg="modSp mod">
        <pc:chgData name="Constance Poitras" userId="24d0b826e1b83865" providerId="LiveId" clId="{2757EB4B-7BF2-4E18-9130-312C61C1217C}" dt="2025-01-02T15:19:48.038" v="3" actId="20577"/>
        <pc:sldMkLst>
          <pc:docMk/>
          <pc:sldMk cId="2673527358" sldId="258"/>
        </pc:sldMkLst>
        <pc:spChg chg="mod">
          <ac:chgData name="Constance Poitras" userId="24d0b826e1b83865" providerId="LiveId" clId="{2757EB4B-7BF2-4E18-9130-312C61C1217C}" dt="2025-01-02T15:19:48.038" v="3" actId="20577"/>
          <ac:spMkLst>
            <pc:docMk/>
            <pc:sldMk cId="2673527358" sldId="258"/>
            <ac:spMk id="3" creationId="{B5BE739C-3F15-4310-9CC2-9DE1A5B45674}"/>
          </ac:spMkLst>
        </pc:spChg>
      </pc:sldChg>
      <pc:sldChg chg="addSp delSp modSp mod">
        <pc:chgData name="Constance Poitras" userId="24d0b826e1b83865" providerId="LiveId" clId="{2757EB4B-7BF2-4E18-9130-312C61C1217C}" dt="2025-01-02T15:25:33.229" v="63" actId="1076"/>
        <pc:sldMkLst>
          <pc:docMk/>
          <pc:sldMk cId="53900188" sldId="261"/>
        </pc:sldMkLst>
        <pc:spChg chg="mod">
          <ac:chgData name="Constance Poitras" userId="24d0b826e1b83865" providerId="LiveId" clId="{2757EB4B-7BF2-4E18-9130-312C61C1217C}" dt="2025-01-02T15:22:45.230" v="16" actId="20577"/>
          <ac:spMkLst>
            <pc:docMk/>
            <pc:sldMk cId="53900188" sldId="261"/>
            <ac:spMk id="2" creationId="{54F8A7DB-4EBA-E923-9004-5203B8A6CD7B}"/>
          </ac:spMkLst>
        </pc:spChg>
        <pc:spChg chg="add del mod">
          <ac:chgData name="Constance Poitras" userId="24d0b826e1b83865" providerId="LiveId" clId="{2757EB4B-7BF2-4E18-9130-312C61C1217C}" dt="2025-01-02T15:25:29.477" v="62" actId="5793"/>
          <ac:spMkLst>
            <pc:docMk/>
            <pc:sldMk cId="53900188" sldId="261"/>
            <ac:spMk id="3" creationId="{CBF8ED4E-64C9-915D-8B41-16D4ED0B5611}"/>
          </ac:spMkLst>
        </pc:spChg>
        <pc:picChg chg="add mod">
          <ac:chgData name="Constance Poitras" userId="24d0b826e1b83865" providerId="LiveId" clId="{2757EB4B-7BF2-4E18-9130-312C61C1217C}" dt="2025-01-02T15:25:33.229" v="63" actId="1076"/>
          <ac:picMkLst>
            <pc:docMk/>
            <pc:sldMk cId="53900188" sldId="261"/>
            <ac:picMk id="6" creationId="{2F6AD37E-9541-941E-6954-60A28D8FF1DE}"/>
          </ac:picMkLst>
        </pc:picChg>
      </pc:sldChg>
      <pc:sldChg chg="modSp mod">
        <pc:chgData name="Constance Poitras" userId="24d0b826e1b83865" providerId="LiveId" clId="{2757EB4B-7BF2-4E18-9130-312C61C1217C}" dt="2025-01-02T15:44:01.810" v="181" actId="20577"/>
        <pc:sldMkLst>
          <pc:docMk/>
          <pc:sldMk cId="775101177" sldId="263"/>
        </pc:sldMkLst>
        <pc:spChg chg="mod">
          <ac:chgData name="Constance Poitras" userId="24d0b826e1b83865" providerId="LiveId" clId="{2757EB4B-7BF2-4E18-9130-312C61C1217C}" dt="2025-01-02T15:44:01.810" v="181" actId="20577"/>
          <ac:spMkLst>
            <pc:docMk/>
            <pc:sldMk cId="775101177" sldId="263"/>
            <ac:spMk id="3" creationId="{5B24EB2A-076F-27BE-BD67-C3F940433E36}"/>
          </ac:spMkLst>
        </pc:spChg>
      </pc:sldChg>
      <pc:sldChg chg="modSp mod">
        <pc:chgData name="Constance Poitras" userId="24d0b826e1b83865" providerId="LiveId" clId="{2757EB4B-7BF2-4E18-9130-312C61C1217C}" dt="2025-01-02T15:19:58.845" v="6" actId="20577"/>
        <pc:sldMkLst>
          <pc:docMk/>
          <pc:sldMk cId="1449229176" sldId="264"/>
        </pc:sldMkLst>
        <pc:spChg chg="mod">
          <ac:chgData name="Constance Poitras" userId="24d0b826e1b83865" providerId="LiveId" clId="{2757EB4B-7BF2-4E18-9130-312C61C1217C}" dt="2025-01-02T15:19:58.845" v="6" actId="20577"/>
          <ac:spMkLst>
            <pc:docMk/>
            <pc:sldMk cId="1449229176" sldId="264"/>
            <ac:spMk id="2" creationId="{82774E6A-86BF-0348-9315-39635DCFF1EC}"/>
          </ac:spMkLst>
        </pc:spChg>
      </pc:sldChg>
      <pc:sldChg chg="addSp delSp modSp add mod">
        <pc:chgData name="Constance Poitras" userId="24d0b826e1b83865" providerId="LiveId" clId="{2757EB4B-7BF2-4E18-9130-312C61C1217C}" dt="2025-01-02T15:59:42.385" v="235" actId="732"/>
        <pc:sldMkLst>
          <pc:docMk/>
          <pc:sldMk cId="1154579950" sldId="273"/>
        </pc:sldMkLst>
        <pc:spChg chg="mod">
          <ac:chgData name="Constance Poitras" userId="24d0b826e1b83865" providerId="LiveId" clId="{2757EB4B-7BF2-4E18-9130-312C61C1217C}" dt="2025-01-02T15:53:04.226" v="229" actId="5793"/>
          <ac:spMkLst>
            <pc:docMk/>
            <pc:sldMk cId="1154579950" sldId="273"/>
            <ac:spMk id="2" creationId="{9B78127A-4369-E160-6E81-71F42DED7209}"/>
          </ac:spMkLst>
        </pc:spChg>
        <pc:spChg chg="del">
          <ac:chgData name="Constance Poitras" userId="24d0b826e1b83865" providerId="LiveId" clId="{2757EB4B-7BF2-4E18-9130-312C61C1217C}" dt="2025-01-02T15:52:46.024" v="219" actId="478"/>
          <ac:spMkLst>
            <pc:docMk/>
            <pc:sldMk cId="1154579950" sldId="273"/>
            <ac:spMk id="3" creationId="{2BE1FBB5-0115-5057-2798-F8D3EEA2CDFE}"/>
          </ac:spMkLst>
        </pc:spChg>
        <pc:spChg chg="add del mod">
          <ac:chgData name="Constance Poitras" userId="24d0b826e1b83865" providerId="LiveId" clId="{2757EB4B-7BF2-4E18-9130-312C61C1217C}" dt="2025-01-02T15:52:49.984" v="220" actId="478"/>
          <ac:spMkLst>
            <pc:docMk/>
            <pc:sldMk cId="1154579950" sldId="273"/>
            <ac:spMk id="10" creationId="{4526542D-F07F-9EBE-D156-DE304194E62B}"/>
          </ac:spMkLst>
        </pc:spChg>
        <pc:picChg chg="add mod">
          <ac:chgData name="Constance Poitras" userId="24d0b826e1b83865" providerId="LiveId" clId="{2757EB4B-7BF2-4E18-9130-312C61C1217C}" dt="2025-01-02T15:52:54.213" v="222" actId="1076"/>
          <ac:picMkLst>
            <pc:docMk/>
            <pc:sldMk cId="1154579950" sldId="273"/>
            <ac:picMk id="6" creationId="{C55B93FA-F733-B089-C0AF-8B434395D078}"/>
          </ac:picMkLst>
        </pc:picChg>
        <pc:picChg chg="add mod modCrop">
          <ac:chgData name="Constance Poitras" userId="24d0b826e1b83865" providerId="LiveId" clId="{2757EB4B-7BF2-4E18-9130-312C61C1217C}" dt="2025-01-02T15:59:42.385" v="235" actId="732"/>
          <ac:picMkLst>
            <pc:docMk/>
            <pc:sldMk cId="1154579950" sldId="273"/>
            <ac:picMk id="8" creationId="{7BE92A07-7BDC-0979-C9E5-EDAFBCFDE0A5}"/>
          </ac:picMkLst>
        </pc:picChg>
      </pc:sldChg>
      <pc:sldChg chg="modSp add mod ord">
        <pc:chgData name="Constance Poitras" userId="24d0b826e1b83865" providerId="LiveId" clId="{2757EB4B-7BF2-4E18-9130-312C61C1217C}" dt="2025-01-02T16:10:40.116" v="281" actId="20577"/>
        <pc:sldMkLst>
          <pc:docMk/>
          <pc:sldMk cId="3610828418" sldId="274"/>
        </pc:sldMkLst>
        <pc:spChg chg="mod">
          <ac:chgData name="Constance Poitras" userId="24d0b826e1b83865" providerId="LiveId" clId="{2757EB4B-7BF2-4E18-9130-312C61C1217C}" dt="2025-01-02T16:10:40.116" v="281" actId="20577"/>
          <ac:spMkLst>
            <pc:docMk/>
            <pc:sldMk cId="3610828418" sldId="274"/>
            <ac:spMk id="2" creationId="{2F5B47B0-7346-A25E-9581-FFC6B7518A6C}"/>
          </ac:spMkLst>
        </pc:spChg>
      </pc:sldChg>
      <pc:sldChg chg="delSp modSp add mod ord">
        <pc:chgData name="Constance Poitras" userId="24d0b826e1b83865" providerId="LiveId" clId="{2757EB4B-7BF2-4E18-9130-312C61C1217C}" dt="2025-01-02T16:11:07.228" v="310" actId="1076"/>
        <pc:sldMkLst>
          <pc:docMk/>
          <pc:sldMk cId="3140782827" sldId="275"/>
        </pc:sldMkLst>
        <pc:spChg chg="mod">
          <ac:chgData name="Constance Poitras" userId="24d0b826e1b83865" providerId="LiveId" clId="{2757EB4B-7BF2-4E18-9130-312C61C1217C}" dt="2025-01-02T16:11:07.228" v="310" actId="1076"/>
          <ac:spMkLst>
            <pc:docMk/>
            <pc:sldMk cId="3140782827" sldId="275"/>
            <ac:spMk id="2" creationId="{D8EE9F0F-9B7F-8716-229F-16A8D2E685B1}"/>
          </ac:spMkLst>
        </pc:spChg>
        <pc:spChg chg="del mod">
          <ac:chgData name="Constance Poitras" userId="24d0b826e1b83865" providerId="LiveId" clId="{2757EB4B-7BF2-4E18-9130-312C61C1217C}" dt="2025-01-02T16:11:00.458" v="309" actId="478"/>
          <ac:spMkLst>
            <pc:docMk/>
            <pc:sldMk cId="3140782827" sldId="275"/>
            <ac:spMk id="3" creationId="{93938E93-EA6B-3643-6F48-6EE7D26CC9C6}"/>
          </ac:spMkLst>
        </pc:spChg>
      </pc:sldChg>
      <pc:sldChg chg="modSp add mod ord">
        <pc:chgData name="Constance Poitras" userId="24d0b826e1b83865" providerId="LiveId" clId="{2757EB4B-7BF2-4E18-9130-312C61C1217C}" dt="2025-01-02T16:12:58.875" v="328"/>
        <pc:sldMkLst>
          <pc:docMk/>
          <pc:sldMk cId="2325564596" sldId="276"/>
        </pc:sldMkLst>
        <pc:spChg chg="mod">
          <ac:chgData name="Constance Poitras" userId="24d0b826e1b83865" providerId="LiveId" clId="{2757EB4B-7BF2-4E18-9130-312C61C1217C}" dt="2025-01-02T16:12:55.095" v="326" actId="20577"/>
          <ac:spMkLst>
            <pc:docMk/>
            <pc:sldMk cId="2325564596" sldId="276"/>
            <ac:spMk id="2" creationId="{B8086916-6DFD-FEFD-F07C-1FC7C025DC53}"/>
          </ac:spMkLst>
        </pc:spChg>
      </pc:sldChg>
      <pc:sldChg chg="modSp add mod ord">
        <pc:chgData name="Constance Poitras" userId="24d0b826e1b83865" providerId="LiveId" clId="{2757EB4B-7BF2-4E18-9130-312C61C1217C}" dt="2025-01-02T16:13:17.874" v="358" actId="20577"/>
        <pc:sldMkLst>
          <pc:docMk/>
          <pc:sldMk cId="4187995774" sldId="277"/>
        </pc:sldMkLst>
        <pc:spChg chg="mod">
          <ac:chgData name="Constance Poitras" userId="24d0b826e1b83865" providerId="LiveId" clId="{2757EB4B-7BF2-4E18-9130-312C61C1217C}" dt="2025-01-02T16:13:17.874" v="358" actId="20577"/>
          <ac:spMkLst>
            <pc:docMk/>
            <pc:sldMk cId="4187995774" sldId="277"/>
            <ac:spMk id="2" creationId="{59259A4C-B20A-DA6B-33AD-BA157E1ECF4F}"/>
          </ac:spMkLst>
        </pc:spChg>
      </pc:sldChg>
      <pc:sldChg chg="modSp add mod ord">
        <pc:chgData name="Constance Poitras" userId="24d0b826e1b83865" providerId="LiveId" clId="{2757EB4B-7BF2-4E18-9130-312C61C1217C}" dt="2025-01-02T16:14:57.560" v="413" actId="20577"/>
        <pc:sldMkLst>
          <pc:docMk/>
          <pc:sldMk cId="561672750" sldId="278"/>
        </pc:sldMkLst>
        <pc:spChg chg="mod">
          <ac:chgData name="Constance Poitras" userId="24d0b826e1b83865" providerId="LiveId" clId="{2757EB4B-7BF2-4E18-9130-312C61C1217C}" dt="2025-01-02T16:14:57.560" v="413" actId="20577"/>
          <ac:spMkLst>
            <pc:docMk/>
            <pc:sldMk cId="561672750" sldId="278"/>
            <ac:spMk id="2" creationId="{37B3EF90-8670-139E-044E-69660579F090}"/>
          </ac:spMkLst>
        </pc:spChg>
        <pc:spChg chg="mod">
          <ac:chgData name="Constance Poitras" userId="24d0b826e1b83865" providerId="LiveId" clId="{2757EB4B-7BF2-4E18-9130-312C61C1217C}" dt="2025-01-02T16:14:39.344" v="390" actId="5793"/>
          <ac:spMkLst>
            <pc:docMk/>
            <pc:sldMk cId="561672750" sldId="278"/>
            <ac:spMk id="3" creationId="{5DF32EAF-C0AB-A030-FE65-869503F5CD59}"/>
          </ac:spMkLst>
        </pc:spChg>
      </pc:sldChg>
      <pc:sldChg chg="addSp delSp modSp add del mod ord">
        <pc:chgData name="Constance Poitras" userId="24d0b826e1b83865" providerId="LiveId" clId="{2757EB4B-7BF2-4E18-9130-312C61C1217C}" dt="2025-01-02T16:13:58.980" v="366" actId="47"/>
        <pc:sldMkLst>
          <pc:docMk/>
          <pc:sldMk cId="1066746924" sldId="278"/>
        </pc:sldMkLst>
        <pc:spChg chg="del mod">
          <ac:chgData name="Constance Poitras" userId="24d0b826e1b83865" providerId="LiveId" clId="{2757EB4B-7BF2-4E18-9130-312C61C1217C}" dt="2025-01-02T16:13:40.625" v="363"/>
          <ac:spMkLst>
            <pc:docMk/>
            <pc:sldMk cId="1066746924" sldId="278"/>
            <ac:spMk id="3" creationId="{8E17E4E7-5444-B934-2E99-11D88490B08A}"/>
          </ac:spMkLst>
        </pc:spChg>
        <pc:picChg chg="add mod">
          <ac:chgData name="Constance Poitras" userId="24d0b826e1b83865" providerId="LiveId" clId="{2757EB4B-7BF2-4E18-9130-312C61C1217C}" dt="2025-01-02T16:13:45.585" v="365" actId="14100"/>
          <ac:picMkLst>
            <pc:docMk/>
            <pc:sldMk cId="1066746924" sldId="278"/>
            <ac:picMk id="5" creationId="{E7ADE7DC-13B0-3A8A-D3A4-912F5B3D3D26}"/>
          </ac:picMkLst>
        </pc:picChg>
      </pc:sldChg>
      <pc:sldChg chg="modSp add mod ord">
        <pc:chgData name="Constance Poitras" userId="24d0b826e1b83865" providerId="LiveId" clId="{2757EB4B-7BF2-4E18-9130-312C61C1217C}" dt="2025-01-02T17:07:55.873" v="488" actId="20577"/>
        <pc:sldMkLst>
          <pc:docMk/>
          <pc:sldMk cId="197021290" sldId="279"/>
        </pc:sldMkLst>
        <pc:spChg chg="mod">
          <ac:chgData name="Constance Poitras" userId="24d0b826e1b83865" providerId="LiveId" clId="{2757EB4B-7BF2-4E18-9130-312C61C1217C}" dt="2025-01-02T17:07:55.873" v="488" actId="20577"/>
          <ac:spMkLst>
            <pc:docMk/>
            <pc:sldMk cId="197021290" sldId="279"/>
            <ac:spMk id="2" creationId="{19A8EEE0-349E-0839-1E76-C394BB878885}"/>
          </ac:spMkLst>
        </pc:spChg>
      </pc:sldChg>
      <pc:sldChg chg="modSp add del mod ord">
        <pc:chgData name="Constance Poitras" userId="24d0b826e1b83865" providerId="LiveId" clId="{2757EB4B-7BF2-4E18-9130-312C61C1217C}" dt="2025-01-02T17:07:47.736" v="486" actId="2696"/>
        <pc:sldMkLst>
          <pc:docMk/>
          <pc:sldMk cId="552127571" sldId="280"/>
        </pc:sldMkLst>
        <pc:spChg chg="mod">
          <ac:chgData name="Constance Poitras" userId="24d0b826e1b83865" providerId="LiveId" clId="{2757EB4B-7BF2-4E18-9130-312C61C1217C}" dt="2025-01-02T17:07:44.462" v="485" actId="20577"/>
          <ac:spMkLst>
            <pc:docMk/>
            <pc:sldMk cId="552127571" sldId="280"/>
            <ac:spMk id="3" creationId="{42EA180E-5E6B-43D6-68F4-2C413956B80C}"/>
          </ac:spMkLst>
        </pc:spChg>
      </pc:sldChg>
      <pc:sldChg chg="addSp delSp modSp add mod ord">
        <pc:chgData name="Constance Poitras" userId="24d0b826e1b83865" providerId="LiveId" clId="{2757EB4B-7BF2-4E18-9130-312C61C1217C}" dt="2025-01-02T18:12:39.348" v="630" actId="20577"/>
        <pc:sldMkLst>
          <pc:docMk/>
          <pc:sldMk cId="1384671172" sldId="280"/>
        </pc:sldMkLst>
        <pc:spChg chg="mod">
          <ac:chgData name="Constance Poitras" userId="24d0b826e1b83865" providerId="LiveId" clId="{2757EB4B-7BF2-4E18-9130-312C61C1217C}" dt="2025-01-02T18:12:39.348" v="630" actId="20577"/>
          <ac:spMkLst>
            <pc:docMk/>
            <pc:sldMk cId="1384671172" sldId="280"/>
            <ac:spMk id="2" creationId="{96934306-1997-5D96-78E8-4148B50207A0}"/>
          </ac:spMkLst>
        </pc:spChg>
        <pc:spChg chg="del mod">
          <ac:chgData name="Constance Poitras" userId="24d0b826e1b83865" providerId="LiveId" clId="{2757EB4B-7BF2-4E18-9130-312C61C1217C}" dt="2025-01-02T17:15:54.085" v="547" actId="478"/>
          <ac:spMkLst>
            <pc:docMk/>
            <pc:sldMk cId="1384671172" sldId="280"/>
            <ac:spMk id="3" creationId="{212E88C8-137F-1903-27E8-BEB6681EE523}"/>
          </ac:spMkLst>
        </pc:spChg>
        <pc:picChg chg="add mod">
          <ac:chgData name="Constance Poitras" userId="24d0b826e1b83865" providerId="LiveId" clId="{2757EB4B-7BF2-4E18-9130-312C61C1217C}" dt="2025-01-02T17:24:35.029" v="572" actId="1076"/>
          <ac:picMkLst>
            <pc:docMk/>
            <pc:sldMk cId="1384671172" sldId="280"/>
            <ac:picMk id="6" creationId="{8E1D5019-FEAA-67B4-C004-9AD11617BB5A}"/>
          </ac:picMkLst>
        </pc:picChg>
        <pc:picChg chg="add del mod">
          <ac:chgData name="Constance Poitras" userId="24d0b826e1b83865" providerId="LiveId" clId="{2757EB4B-7BF2-4E18-9130-312C61C1217C}" dt="2025-01-02T17:24:32.041" v="571" actId="478"/>
          <ac:picMkLst>
            <pc:docMk/>
            <pc:sldMk cId="1384671172" sldId="280"/>
            <ac:picMk id="8" creationId="{48206070-F9E2-8F9B-376A-9C4742CB691E}"/>
          </ac:picMkLst>
        </pc:picChg>
        <pc:picChg chg="add del mod">
          <ac:chgData name="Constance Poitras" userId="24d0b826e1b83865" providerId="LiveId" clId="{2757EB4B-7BF2-4E18-9130-312C61C1217C}" dt="2025-01-02T17:24:20.161" v="568" actId="478"/>
          <ac:picMkLst>
            <pc:docMk/>
            <pc:sldMk cId="1384671172" sldId="280"/>
            <ac:picMk id="10" creationId="{D7FFB084-6650-ECF1-3E28-F0E3D65DD84C}"/>
          </ac:picMkLst>
        </pc:picChg>
      </pc:sldChg>
      <pc:sldChg chg="addSp delSp modSp add mod">
        <pc:chgData name="Constance Poitras" userId="24d0b826e1b83865" providerId="LiveId" clId="{2757EB4B-7BF2-4E18-9130-312C61C1217C}" dt="2025-01-02T18:13:22.851" v="670" actId="20577"/>
        <pc:sldMkLst>
          <pc:docMk/>
          <pc:sldMk cId="744823251" sldId="281"/>
        </pc:sldMkLst>
        <pc:spChg chg="mod">
          <ac:chgData name="Constance Poitras" userId="24d0b826e1b83865" providerId="LiveId" clId="{2757EB4B-7BF2-4E18-9130-312C61C1217C}" dt="2025-01-02T18:13:22.851" v="670" actId="20577"/>
          <ac:spMkLst>
            <pc:docMk/>
            <pc:sldMk cId="744823251" sldId="281"/>
            <ac:spMk id="2" creationId="{384CB10E-C874-1516-EA5B-A61575BBA646}"/>
          </ac:spMkLst>
        </pc:spChg>
        <pc:picChg chg="add del mod">
          <ac:chgData name="Constance Poitras" userId="24d0b826e1b83865" providerId="LiveId" clId="{2757EB4B-7BF2-4E18-9130-312C61C1217C}" dt="2025-01-02T17:24:45.889" v="575" actId="478"/>
          <ac:picMkLst>
            <pc:docMk/>
            <pc:sldMk cId="744823251" sldId="281"/>
            <ac:picMk id="5" creationId="{1D774C5F-8792-8966-C5FA-DE0AFCC333DF}"/>
          </ac:picMkLst>
        </pc:picChg>
        <pc:picChg chg="del">
          <ac:chgData name="Constance Poitras" userId="24d0b826e1b83865" providerId="LiveId" clId="{2757EB4B-7BF2-4E18-9130-312C61C1217C}" dt="2025-01-02T17:20:56.577" v="563" actId="478"/>
          <ac:picMkLst>
            <pc:docMk/>
            <pc:sldMk cId="744823251" sldId="281"/>
            <ac:picMk id="6" creationId="{A5C20A9F-CA6E-6468-6046-2D0D3BB53F7D}"/>
          </ac:picMkLst>
        </pc:picChg>
        <pc:picChg chg="del">
          <ac:chgData name="Constance Poitras" userId="24d0b826e1b83865" providerId="LiveId" clId="{2757EB4B-7BF2-4E18-9130-312C61C1217C}" dt="2025-01-02T17:20:58.547" v="564" actId="478"/>
          <ac:picMkLst>
            <pc:docMk/>
            <pc:sldMk cId="744823251" sldId="281"/>
            <ac:picMk id="8" creationId="{DB5BD6B8-A34B-4E60-1786-B6AD3415C369}"/>
          </ac:picMkLst>
        </pc:picChg>
        <pc:picChg chg="mod">
          <ac:chgData name="Constance Poitras" userId="24d0b826e1b83865" providerId="LiveId" clId="{2757EB4B-7BF2-4E18-9130-312C61C1217C}" dt="2025-01-02T17:24:48.378" v="576" actId="1076"/>
          <ac:picMkLst>
            <pc:docMk/>
            <pc:sldMk cId="744823251" sldId="281"/>
            <ac:picMk id="10" creationId="{4B990734-A7B7-0C73-3339-876683D0AA91}"/>
          </ac:picMkLst>
        </pc:picChg>
      </pc:sldChg>
      <pc:sldChg chg="delSp modSp add mod">
        <pc:chgData name="Constance Poitras" userId="24d0b826e1b83865" providerId="LiveId" clId="{2757EB4B-7BF2-4E18-9130-312C61C1217C}" dt="2025-01-02T18:12:45.806" v="642" actId="20577"/>
        <pc:sldMkLst>
          <pc:docMk/>
          <pc:sldMk cId="898221728" sldId="282"/>
        </pc:sldMkLst>
        <pc:spChg chg="mod">
          <ac:chgData name="Constance Poitras" userId="24d0b826e1b83865" providerId="LiveId" clId="{2757EB4B-7BF2-4E18-9130-312C61C1217C}" dt="2025-01-02T18:12:45.806" v="642" actId="20577"/>
          <ac:spMkLst>
            <pc:docMk/>
            <pc:sldMk cId="898221728" sldId="282"/>
            <ac:spMk id="2" creationId="{1CFAC67C-A891-797B-B7C9-1E3B4634A627}"/>
          </ac:spMkLst>
        </pc:spChg>
        <pc:picChg chg="del">
          <ac:chgData name="Constance Poitras" userId="24d0b826e1b83865" providerId="LiveId" clId="{2757EB4B-7BF2-4E18-9130-312C61C1217C}" dt="2025-01-02T17:24:29.190" v="570" actId="478"/>
          <ac:picMkLst>
            <pc:docMk/>
            <pc:sldMk cId="898221728" sldId="282"/>
            <ac:picMk id="6" creationId="{4A802862-2806-F9FB-7696-DB5044FA740F}"/>
          </ac:picMkLst>
        </pc:picChg>
        <pc:picChg chg="mod">
          <ac:chgData name="Constance Poitras" userId="24d0b826e1b83865" providerId="LiveId" clId="{2757EB4B-7BF2-4E18-9130-312C61C1217C}" dt="2025-01-02T17:24:38.920" v="573" actId="1076"/>
          <ac:picMkLst>
            <pc:docMk/>
            <pc:sldMk cId="898221728" sldId="282"/>
            <ac:picMk id="8" creationId="{8F95258D-7B27-9293-ACEE-35D8C57549A3}"/>
          </ac:picMkLst>
        </pc:picChg>
      </pc:sldChg>
      <pc:sldChg chg="addSp delSp modSp add mod">
        <pc:chgData name="Constance Poitras" userId="24d0b826e1b83865" providerId="LiveId" clId="{2757EB4B-7BF2-4E18-9130-312C61C1217C}" dt="2025-01-02T18:13:15.065" v="660"/>
        <pc:sldMkLst>
          <pc:docMk/>
          <pc:sldMk cId="104072232" sldId="283"/>
        </pc:sldMkLst>
        <pc:spChg chg="mod">
          <ac:chgData name="Constance Poitras" userId="24d0b826e1b83865" providerId="LiveId" clId="{2757EB4B-7BF2-4E18-9130-312C61C1217C}" dt="2025-01-02T18:13:15.065" v="660"/>
          <ac:spMkLst>
            <pc:docMk/>
            <pc:sldMk cId="104072232" sldId="283"/>
            <ac:spMk id="2" creationId="{E0C18CF5-69A5-FB58-156D-F284AA82C1DF}"/>
          </ac:spMkLst>
        </pc:spChg>
        <pc:picChg chg="del mod">
          <ac:chgData name="Constance Poitras" userId="24d0b826e1b83865" providerId="LiveId" clId="{2757EB4B-7BF2-4E18-9130-312C61C1217C}" dt="2025-01-02T18:07:01.467" v="603" actId="478"/>
          <ac:picMkLst>
            <pc:docMk/>
            <pc:sldMk cId="104072232" sldId="283"/>
            <ac:picMk id="5" creationId="{01CC7C2A-FD63-6F9B-35B5-5F26CE6CB9DC}"/>
          </ac:picMkLst>
        </pc:picChg>
        <pc:picChg chg="add">
          <ac:chgData name="Constance Poitras" userId="24d0b826e1b83865" providerId="LiveId" clId="{2757EB4B-7BF2-4E18-9130-312C61C1217C}" dt="2025-01-02T18:07:01.759" v="604" actId="22"/>
          <ac:picMkLst>
            <pc:docMk/>
            <pc:sldMk cId="104072232" sldId="283"/>
            <ac:picMk id="6" creationId="{EFCE48D8-B558-240D-BF3B-3E93640D9DE2}"/>
          </ac:picMkLst>
        </pc:picChg>
        <pc:picChg chg="del">
          <ac:chgData name="Constance Poitras" userId="24d0b826e1b83865" providerId="LiveId" clId="{2757EB4B-7BF2-4E18-9130-312C61C1217C}" dt="2025-01-02T17:24:51.162" v="577" actId="478"/>
          <ac:picMkLst>
            <pc:docMk/>
            <pc:sldMk cId="104072232" sldId="283"/>
            <ac:picMk id="10" creationId="{79C62581-A47C-68C4-C2D0-F6208F532695}"/>
          </ac:picMkLst>
        </pc:picChg>
      </pc:sldChg>
      <pc:sldChg chg="addSp delSp modSp add mod">
        <pc:chgData name="Constance Poitras" userId="24d0b826e1b83865" providerId="LiveId" clId="{2757EB4B-7BF2-4E18-9130-312C61C1217C}" dt="2025-01-02T18:13:59.123" v="699" actId="20577"/>
        <pc:sldMkLst>
          <pc:docMk/>
          <pc:sldMk cId="3949819003" sldId="284"/>
        </pc:sldMkLst>
        <pc:spChg chg="mod">
          <ac:chgData name="Constance Poitras" userId="24d0b826e1b83865" providerId="LiveId" clId="{2757EB4B-7BF2-4E18-9130-312C61C1217C}" dt="2025-01-02T18:13:59.123" v="699" actId="20577"/>
          <ac:spMkLst>
            <pc:docMk/>
            <pc:sldMk cId="3949819003" sldId="284"/>
            <ac:spMk id="2" creationId="{57819025-BAA7-E446-076F-A863F9377A93}"/>
          </ac:spMkLst>
        </pc:spChg>
        <pc:picChg chg="del">
          <ac:chgData name="Constance Poitras" userId="24d0b826e1b83865" providerId="LiveId" clId="{2757EB4B-7BF2-4E18-9130-312C61C1217C}" dt="2025-01-02T17:56:39.304" v="580" actId="478"/>
          <ac:picMkLst>
            <pc:docMk/>
            <pc:sldMk cId="3949819003" sldId="284"/>
            <ac:picMk id="5" creationId="{BA815AF8-B196-FE85-BCAC-8FF37AE1363E}"/>
          </ac:picMkLst>
        </pc:picChg>
        <pc:picChg chg="add">
          <ac:chgData name="Constance Poitras" userId="24d0b826e1b83865" providerId="LiveId" clId="{2757EB4B-7BF2-4E18-9130-312C61C1217C}" dt="2025-01-02T17:56:39.720" v="581" actId="22"/>
          <ac:picMkLst>
            <pc:docMk/>
            <pc:sldMk cId="3949819003" sldId="284"/>
            <ac:picMk id="6" creationId="{F1EE2853-23F2-A03C-53F9-515BA9B84751}"/>
          </ac:picMkLst>
        </pc:picChg>
      </pc:sldChg>
      <pc:sldChg chg="addSp delSp modSp add mod">
        <pc:chgData name="Constance Poitras" userId="24d0b826e1b83865" providerId="LiveId" clId="{2757EB4B-7BF2-4E18-9130-312C61C1217C}" dt="2025-01-02T18:14:08.044" v="715" actId="20577"/>
        <pc:sldMkLst>
          <pc:docMk/>
          <pc:sldMk cId="2929608317" sldId="285"/>
        </pc:sldMkLst>
        <pc:spChg chg="mod">
          <ac:chgData name="Constance Poitras" userId="24d0b826e1b83865" providerId="LiveId" clId="{2757EB4B-7BF2-4E18-9130-312C61C1217C}" dt="2025-01-02T18:14:08.044" v="715" actId="20577"/>
          <ac:spMkLst>
            <pc:docMk/>
            <pc:sldMk cId="2929608317" sldId="285"/>
            <ac:spMk id="2" creationId="{D6455E83-EF3F-FB2B-C0D1-080315138C0A}"/>
          </ac:spMkLst>
        </pc:spChg>
        <pc:picChg chg="add mod">
          <ac:chgData name="Constance Poitras" userId="24d0b826e1b83865" providerId="LiveId" clId="{2757EB4B-7BF2-4E18-9130-312C61C1217C}" dt="2025-01-02T17:57:56.501" v="585" actId="1076"/>
          <ac:picMkLst>
            <pc:docMk/>
            <pc:sldMk cId="2929608317" sldId="285"/>
            <ac:picMk id="5" creationId="{BB973641-CE8E-A344-57D8-1C535C06D7D0}"/>
          </ac:picMkLst>
        </pc:picChg>
        <pc:picChg chg="del">
          <ac:chgData name="Constance Poitras" userId="24d0b826e1b83865" providerId="LiveId" clId="{2757EB4B-7BF2-4E18-9130-312C61C1217C}" dt="2025-01-02T17:57:54.104" v="583" actId="478"/>
          <ac:picMkLst>
            <pc:docMk/>
            <pc:sldMk cId="2929608317" sldId="285"/>
            <ac:picMk id="6" creationId="{64B8E467-3194-3CFF-932A-D663E45E709C}"/>
          </ac:picMkLst>
        </pc:picChg>
      </pc:sldChg>
      <pc:sldChg chg="addSp delSp modSp add mod">
        <pc:chgData name="Constance Poitras" userId="24d0b826e1b83865" providerId="LiveId" clId="{2757EB4B-7BF2-4E18-9130-312C61C1217C}" dt="2025-01-02T18:14:16.436" v="723" actId="20577"/>
        <pc:sldMkLst>
          <pc:docMk/>
          <pc:sldMk cId="1009682508" sldId="286"/>
        </pc:sldMkLst>
        <pc:spChg chg="mod">
          <ac:chgData name="Constance Poitras" userId="24d0b826e1b83865" providerId="LiveId" clId="{2757EB4B-7BF2-4E18-9130-312C61C1217C}" dt="2025-01-02T18:14:16.436" v="723" actId="20577"/>
          <ac:spMkLst>
            <pc:docMk/>
            <pc:sldMk cId="1009682508" sldId="286"/>
            <ac:spMk id="2" creationId="{4C44A5DA-8A40-E773-06D3-1CAFC00D41FC}"/>
          </ac:spMkLst>
        </pc:spChg>
        <pc:picChg chg="del">
          <ac:chgData name="Constance Poitras" userId="24d0b826e1b83865" providerId="LiveId" clId="{2757EB4B-7BF2-4E18-9130-312C61C1217C}" dt="2025-01-02T17:59:19.564" v="587" actId="478"/>
          <ac:picMkLst>
            <pc:docMk/>
            <pc:sldMk cId="1009682508" sldId="286"/>
            <ac:picMk id="5" creationId="{78F725EE-2AA0-64C9-00C8-5B668D0284AE}"/>
          </ac:picMkLst>
        </pc:picChg>
        <pc:picChg chg="add mod">
          <ac:chgData name="Constance Poitras" userId="24d0b826e1b83865" providerId="LiveId" clId="{2757EB4B-7BF2-4E18-9130-312C61C1217C}" dt="2025-01-02T17:59:25.668" v="589" actId="1076"/>
          <ac:picMkLst>
            <pc:docMk/>
            <pc:sldMk cId="1009682508" sldId="286"/>
            <ac:picMk id="6" creationId="{633A8B86-76E9-82CF-6A64-1CD75F28B386}"/>
          </ac:picMkLst>
        </pc:picChg>
      </pc:sldChg>
      <pc:sldChg chg="addSp delSp modSp add mod">
        <pc:chgData name="Constance Poitras" userId="24d0b826e1b83865" providerId="LiveId" clId="{2757EB4B-7BF2-4E18-9130-312C61C1217C}" dt="2025-01-02T18:14:26.543" v="738" actId="20577"/>
        <pc:sldMkLst>
          <pc:docMk/>
          <pc:sldMk cId="3639383012" sldId="287"/>
        </pc:sldMkLst>
        <pc:spChg chg="mod">
          <ac:chgData name="Constance Poitras" userId="24d0b826e1b83865" providerId="LiveId" clId="{2757EB4B-7BF2-4E18-9130-312C61C1217C}" dt="2025-01-02T18:14:26.543" v="738" actId="20577"/>
          <ac:spMkLst>
            <pc:docMk/>
            <pc:sldMk cId="3639383012" sldId="287"/>
            <ac:spMk id="2" creationId="{B47E8110-D883-3B12-4875-C219D5CC697F}"/>
          </ac:spMkLst>
        </pc:spChg>
        <pc:picChg chg="add mod modCrop">
          <ac:chgData name="Constance Poitras" userId="24d0b826e1b83865" providerId="LiveId" clId="{2757EB4B-7BF2-4E18-9130-312C61C1217C}" dt="2025-01-02T18:01:53.211" v="594" actId="732"/>
          <ac:picMkLst>
            <pc:docMk/>
            <pc:sldMk cId="3639383012" sldId="287"/>
            <ac:picMk id="5" creationId="{5703AE18-D3F3-243A-9367-F46A75C7DA1A}"/>
          </ac:picMkLst>
        </pc:picChg>
        <pc:picChg chg="del">
          <ac:chgData name="Constance Poitras" userId="24d0b826e1b83865" providerId="LiveId" clId="{2757EB4B-7BF2-4E18-9130-312C61C1217C}" dt="2025-01-02T18:01:44.932" v="591" actId="478"/>
          <ac:picMkLst>
            <pc:docMk/>
            <pc:sldMk cId="3639383012" sldId="287"/>
            <ac:picMk id="6" creationId="{9A20C9FA-37D2-48B1-954E-53361345EA00}"/>
          </ac:picMkLst>
        </pc:picChg>
      </pc:sldChg>
      <pc:sldChg chg="addSp delSp modSp add mod">
        <pc:chgData name="Constance Poitras" userId="24d0b826e1b83865" providerId="LiveId" clId="{2757EB4B-7BF2-4E18-9130-312C61C1217C}" dt="2025-01-02T18:14:39.277" v="749" actId="20577"/>
        <pc:sldMkLst>
          <pc:docMk/>
          <pc:sldMk cId="2534939415" sldId="288"/>
        </pc:sldMkLst>
        <pc:spChg chg="mod">
          <ac:chgData name="Constance Poitras" userId="24d0b826e1b83865" providerId="LiveId" clId="{2757EB4B-7BF2-4E18-9130-312C61C1217C}" dt="2025-01-02T18:14:39.277" v="749" actId="20577"/>
          <ac:spMkLst>
            <pc:docMk/>
            <pc:sldMk cId="2534939415" sldId="288"/>
            <ac:spMk id="2" creationId="{C09D1B6C-A6B2-CE17-B119-27C1E0293A75}"/>
          </ac:spMkLst>
        </pc:spChg>
        <pc:picChg chg="del">
          <ac:chgData name="Constance Poitras" userId="24d0b826e1b83865" providerId="LiveId" clId="{2757EB4B-7BF2-4E18-9130-312C61C1217C}" dt="2025-01-02T18:03:26.168" v="596" actId="478"/>
          <ac:picMkLst>
            <pc:docMk/>
            <pc:sldMk cId="2534939415" sldId="288"/>
            <ac:picMk id="5" creationId="{383B8975-3A73-EAA8-9051-AD95B5346137}"/>
          </ac:picMkLst>
        </pc:picChg>
        <pc:picChg chg="add mod">
          <ac:chgData name="Constance Poitras" userId="24d0b826e1b83865" providerId="LiveId" clId="{2757EB4B-7BF2-4E18-9130-312C61C1217C}" dt="2025-01-02T18:03:28.357" v="598" actId="1076"/>
          <ac:picMkLst>
            <pc:docMk/>
            <pc:sldMk cId="2534939415" sldId="288"/>
            <ac:picMk id="6" creationId="{D9BBAF0F-D831-954F-6609-41CEE6DCE904}"/>
          </ac:picMkLst>
        </pc:picChg>
      </pc:sldChg>
      <pc:sldChg chg="addSp delSp modSp add mod">
        <pc:chgData name="Constance Poitras" userId="24d0b826e1b83865" providerId="LiveId" clId="{2757EB4B-7BF2-4E18-9130-312C61C1217C}" dt="2025-01-02T18:14:55.339" v="762" actId="20577"/>
        <pc:sldMkLst>
          <pc:docMk/>
          <pc:sldMk cId="2916036916" sldId="289"/>
        </pc:sldMkLst>
        <pc:spChg chg="mod">
          <ac:chgData name="Constance Poitras" userId="24d0b826e1b83865" providerId="LiveId" clId="{2757EB4B-7BF2-4E18-9130-312C61C1217C}" dt="2025-01-02T18:14:55.339" v="762" actId="20577"/>
          <ac:spMkLst>
            <pc:docMk/>
            <pc:sldMk cId="2916036916" sldId="289"/>
            <ac:spMk id="2" creationId="{10D4E845-E888-F851-7512-70198DF112BD}"/>
          </ac:spMkLst>
        </pc:spChg>
        <pc:picChg chg="add mod">
          <ac:chgData name="Constance Poitras" userId="24d0b826e1b83865" providerId="LiveId" clId="{2757EB4B-7BF2-4E18-9130-312C61C1217C}" dt="2025-01-02T18:05:14.753" v="602" actId="1076"/>
          <ac:picMkLst>
            <pc:docMk/>
            <pc:sldMk cId="2916036916" sldId="289"/>
            <ac:picMk id="5" creationId="{D787EEB3-D9D5-7C2B-AFD4-FDB98EE49A65}"/>
          </ac:picMkLst>
        </pc:picChg>
        <pc:picChg chg="del">
          <ac:chgData name="Constance Poitras" userId="24d0b826e1b83865" providerId="LiveId" clId="{2757EB4B-7BF2-4E18-9130-312C61C1217C}" dt="2025-01-02T18:05:12.681" v="600" actId="478"/>
          <ac:picMkLst>
            <pc:docMk/>
            <pc:sldMk cId="2916036916" sldId="289"/>
            <ac:picMk id="6" creationId="{87708653-40BA-6F28-1309-3EF856E6919F}"/>
          </ac:picMkLst>
        </pc:picChg>
      </pc:sldChg>
      <pc:sldChg chg="addSp delSp modSp add mod">
        <pc:chgData name="Constance Poitras" userId="24d0b826e1b83865" providerId="LiveId" clId="{2757EB4B-7BF2-4E18-9130-312C61C1217C}" dt="2025-01-02T18:15:14.488" v="789" actId="20577"/>
        <pc:sldMkLst>
          <pc:docMk/>
          <pc:sldMk cId="3982219000" sldId="290"/>
        </pc:sldMkLst>
        <pc:spChg chg="mod">
          <ac:chgData name="Constance Poitras" userId="24d0b826e1b83865" providerId="LiveId" clId="{2757EB4B-7BF2-4E18-9130-312C61C1217C}" dt="2025-01-02T18:15:14.488" v="789" actId="20577"/>
          <ac:spMkLst>
            <pc:docMk/>
            <pc:sldMk cId="3982219000" sldId="290"/>
            <ac:spMk id="2" creationId="{B4D6BDDD-A6F4-2591-C52C-F3750AD9413B}"/>
          </ac:spMkLst>
        </pc:spChg>
        <pc:picChg chg="del">
          <ac:chgData name="Constance Poitras" userId="24d0b826e1b83865" providerId="LiveId" clId="{2757EB4B-7BF2-4E18-9130-312C61C1217C}" dt="2025-01-02T18:07:48.447" v="606" actId="478"/>
          <ac:picMkLst>
            <pc:docMk/>
            <pc:sldMk cId="3982219000" sldId="290"/>
            <ac:picMk id="5" creationId="{A78BF78D-7721-56AF-9B04-8F8DBD6D7C74}"/>
          </ac:picMkLst>
        </pc:picChg>
        <pc:picChg chg="add mod">
          <ac:chgData name="Constance Poitras" userId="24d0b826e1b83865" providerId="LiveId" clId="{2757EB4B-7BF2-4E18-9130-312C61C1217C}" dt="2025-01-02T18:07:50.813" v="608" actId="1076"/>
          <ac:picMkLst>
            <pc:docMk/>
            <pc:sldMk cId="3982219000" sldId="290"/>
            <ac:picMk id="6" creationId="{AB2EAC6B-2F77-8A4F-E5C7-E7530586D263}"/>
          </ac:picMkLst>
        </pc:picChg>
      </pc:sldChg>
      <pc:sldChg chg="addSp delSp modSp add mod">
        <pc:chgData name="Constance Poitras" userId="24d0b826e1b83865" providerId="LiveId" clId="{2757EB4B-7BF2-4E18-9130-312C61C1217C}" dt="2025-01-02T18:15:22.939" v="805" actId="20577"/>
        <pc:sldMkLst>
          <pc:docMk/>
          <pc:sldMk cId="1930044125" sldId="291"/>
        </pc:sldMkLst>
        <pc:spChg chg="mod">
          <ac:chgData name="Constance Poitras" userId="24d0b826e1b83865" providerId="LiveId" clId="{2757EB4B-7BF2-4E18-9130-312C61C1217C}" dt="2025-01-02T18:15:22.939" v="805" actId="20577"/>
          <ac:spMkLst>
            <pc:docMk/>
            <pc:sldMk cId="1930044125" sldId="291"/>
            <ac:spMk id="2" creationId="{01A101B2-5DF8-5BF2-FE34-AFDB8B31C6E7}"/>
          </ac:spMkLst>
        </pc:spChg>
        <pc:picChg chg="add mod">
          <ac:chgData name="Constance Poitras" userId="24d0b826e1b83865" providerId="LiveId" clId="{2757EB4B-7BF2-4E18-9130-312C61C1217C}" dt="2025-01-02T18:09:47.223" v="612" actId="1076"/>
          <ac:picMkLst>
            <pc:docMk/>
            <pc:sldMk cId="1930044125" sldId="291"/>
            <ac:picMk id="5" creationId="{3F875987-D938-CD9D-6119-A3C796F08F56}"/>
          </ac:picMkLst>
        </pc:picChg>
        <pc:picChg chg="del">
          <ac:chgData name="Constance Poitras" userId="24d0b826e1b83865" providerId="LiveId" clId="{2757EB4B-7BF2-4E18-9130-312C61C1217C}" dt="2025-01-02T18:09:44.089" v="610" actId="478"/>
          <ac:picMkLst>
            <pc:docMk/>
            <pc:sldMk cId="1930044125" sldId="291"/>
            <ac:picMk id="6" creationId="{50D98ABA-068F-EC38-F91B-06C6E5A0174B}"/>
          </ac:picMkLst>
        </pc:picChg>
      </pc:sldChg>
      <pc:sldChg chg="addSp delSp modSp add mod">
        <pc:chgData name="Constance Poitras" userId="24d0b826e1b83865" providerId="LiveId" clId="{2757EB4B-7BF2-4E18-9130-312C61C1217C}" dt="2025-01-02T18:15:44.307" v="818" actId="20577"/>
        <pc:sldMkLst>
          <pc:docMk/>
          <pc:sldMk cId="2135531538" sldId="292"/>
        </pc:sldMkLst>
        <pc:spChg chg="mod">
          <ac:chgData name="Constance Poitras" userId="24d0b826e1b83865" providerId="LiveId" clId="{2757EB4B-7BF2-4E18-9130-312C61C1217C}" dt="2025-01-02T18:15:44.307" v="818" actId="20577"/>
          <ac:spMkLst>
            <pc:docMk/>
            <pc:sldMk cId="2135531538" sldId="292"/>
            <ac:spMk id="2" creationId="{7B49A54B-85AD-62A7-9970-D87C736BD2C0}"/>
          </ac:spMkLst>
        </pc:spChg>
        <pc:picChg chg="del">
          <ac:chgData name="Constance Poitras" userId="24d0b826e1b83865" providerId="LiveId" clId="{2757EB4B-7BF2-4E18-9130-312C61C1217C}" dt="2025-01-02T18:11:02.053" v="614" actId="478"/>
          <ac:picMkLst>
            <pc:docMk/>
            <pc:sldMk cId="2135531538" sldId="292"/>
            <ac:picMk id="5" creationId="{7F54E7C7-7AE0-A667-7CA0-69A5BC1DA103}"/>
          </ac:picMkLst>
        </pc:picChg>
        <pc:picChg chg="add">
          <ac:chgData name="Constance Poitras" userId="24d0b826e1b83865" providerId="LiveId" clId="{2757EB4B-7BF2-4E18-9130-312C61C1217C}" dt="2025-01-02T18:11:02.471" v="615" actId="22"/>
          <ac:picMkLst>
            <pc:docMk/>
            <pc:sldMk cId="2135531538" sldId="292"/>
            <ac:picMk id="6" creationId="{E3BE2D0C-8893-159F-570D-855C406BC26F}"/>
          </ac:picMkLst>
        </pc:picChg>
      </pc:sldChg>
      <pc:sldChg chg="addSp delSp modSp add mod">
        <pc:chgData name="Constance Poitras" userId="24d0b826e1b83865" providerId="LiveId" clId="{2757EB4B-7BF2-4E18-9130-312C61C1217C}" dt="2025-01-02T18:37:23.809" v="875" actId="1076"/>
        <pc:sldMkLst>
          <pc:docMk/>
          <pc:sldMk cId="2267971412" sldId="293"/>
        </pc:sldMkLst>
        <pc:spChg chg="mod">
          <ac:chgData name="Constance Poitras" userId="24d0b826e1b83865" providerId="LiveId" clId="{2757EB4B-7BF2-4E18-9130-312C61C1217C}" dt="2025-01-02T18:37:07.561" v="871" actId="20577"/>
          <ac:spMkLst>
            <pc:docMk/>
            <pc:sldMk cId="2267971412" sldId="293"/>
            <ac:spMk id="2" creationId="{E34D6441-B19C-D35C-BE57-8E3C46146F8D}"/>
          </ac:spMkLst>
        </pc:spChg>
        <pc:picChg chg="add mod">
          <ac:chgData name="Constance Poitras" userId="24d0b826e1b83865" providerId="LiveId" clId="{2757EB4B-7BF2-4E18-9130-312C61C1217C}" dt="2025-01-02T18:37:23.809" v="875" actId="1076"/>
          <ac:picMkLst>
            <pc:docMk/>
            <pc:sldMk cId="2267971412" sldId="293"/>
            <ac:picMk id="5" creationId="{22CB9BD3-9253-5368-40C8-2F5A33970DCE}"/>
          </ac:picMkLst>
        </pc:picChg>
        <pc:picChg chg="del">
          <ac:chgData name="Constance Poitras" userId="24d0b826e1b83865" providerId="LiveId" clId="{2757EB4B-7BF2-4E18-9130-312C61C1217C}" dt="2025-01-02T18:37:19.460" v="872" actId="478"/>
          <ac:picMkLst>
            <pc:docMk/>
            <pc:sldMk cId="2267971412" sldId="293"/>
            <ac:picMk id="6" creationId="{6EEB9F03-D4D7-3184-77BA-8263F6F92F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77BED-85A4-4A84-BF65-063954F810D6}" type="datetimeFigureOut">
              <a:rPr lang="fr-CA" smtClean="0"/>
              <a:t>2025-01-02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90246-2DBA-4C52-A459-E7BE026B3AA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446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8251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C50E0-9D51-F464-4B28-94B6DFE83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5C215E-A468-E187-8135-3F68800E2A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0380CF8-F174-EDED-1143-CED39BB9F6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983E2C-39E7-C7B9-9593-763FFAF3C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9130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A249D-3CEE-0F5A-BC6A-C1428A28D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44E387-75C9-9FDA-4DBA-AE5AAD464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4B211A3-6299-4535-7B19-A223FB2C16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629FA9-F9D8-5A3E-7EF1-2DC8068ED7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27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1945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9D4FA-56D0-3B5E-6E85-0A2C6F577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67FBA9A-DD4D-7CFB-E558-2BE590AF62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2412B39-09D5-0E3D-80A1-858D193F7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E90F8F-8320-948C-2E07-8084A35FD0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28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7039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E0555-8C75-B157-B470-AEBEAE4F8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8C04140-25F9-0E44-CCCA-4BE549DD7F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3C4E89D-4B15-2518-2598-A9F4A7C877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BACDF1-F71D-F6C0-1B77-2BFDE3A8DE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3547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288C9-73C1-C7FA-D6F4-9AD71BBF2D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A1D019F-E1F4-801A-D7D7-50F0405F60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72FE0CF-8E1E-A8F7-98F4-CB7A52E8AA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C3FFF9B-1620-8C85-A15A-347B33323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30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320355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6A65B-4D82-D10A-041D-761407EE3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EA4802B-8B44-E57E-C54B-A4A9545932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050886F-0FD2-0E68-E148-C9ACB5121B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9AC743C-9AC2-F48B-F884-59FDD69F8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6849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F3C7B-AEFE-E8A8-52CD-FF44DF7E0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A28A2E-51EB-7B73-923E-E81B4948D9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0797512-87FC-751E-4D01-1EF0A7028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0D984A-7234-5216-76A1-1C03D7B5D1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32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6504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0F0E3-7FA7-CB85-1D30-12E4E3127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3FCA3F8-960B-061D-E7E7-6DD9E1515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D990C27-0E4B-7364-1C44-A48330FCE0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4D272C-8A33-F671-5B63-A71B06AECE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33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2175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72DAB-9B4F-2A03-17A1-5EB33FD62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5119C2-27DA-7C2D-47FA-5866A27633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AC83194-F397-DD93-1408-2D0C0DA77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AD6342-2CD1-13D3-AC9D-869D510A9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34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8135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BA71C-508D-3ECE-2167-02079FB0E2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51BE05-C8A3-E705-3079-69ED97E539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8B2995C-DD50-DC99-1FE4-F71A5FECC6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DA4BE7-A68C-539F-8D86-29A3B8DC6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35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148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FCDEB-40B7-6780-C276-66E51B3C9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A3E3D1D-D532-0D7A-D3B3-A35763E80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345286A-9FEC-E226-C448-A6DFE2B47E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D7EEE9-4E7D-BFFE-A67B-E2AB71C948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2088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19992-F3D7-A2A9-C38B-04E48B9E3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0D1476A-E450-678F-23CB-8B025D350D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A3594E2-C264-E246-6253-B2BC28BF21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F3B0B3A-DD2F-22C0-9C3D-0D6344ABB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36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47688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3B2FE8-DE43-0D02-AE80-67320F70B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B56563E-602A-4D9B-7108-47D41E2EA2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E8D1E4-F49D-B37F-00D1-5E96F345BD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4DDE51-8ADA-8DFC-D0CF-2061D715B2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37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674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523B2-5B92-0D92-C6A5-F7D949000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E9CACFD-5027-2944-D523-662ACAC059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4EA5E9D-81F7-81B2-5B6B-299072A1E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F65B6E3-8CAC-214F-BFFC-E4E18D4543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6028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D7516-B08C-C49B-0243-05B928F3C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BAE2E8-321E-8B88-F8D4-4F39C1CE3E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67928D-8A65-BBDB-91C4-03C5F9D790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C7BC3A-8DC0-E664-E4AA-5F2C68CCA5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5044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5481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C79313-365F-47F4-3CB3-A0B441DBA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C813C02-A380-926A-0086-F80B66951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FF70D7-D06D-3F5C-4C72-763DB8D2DD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B1BE376-FCC9-C722-79B4-DDA1F0A032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8100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45515-33AF-366E-8304-1744C36DC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019D742-5784-AAD6-C90F-06D1EB5486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4DB80B-D9FF-B689-4A75-CCD54ABFF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D9BEC77-B226-AF17-FBC8-D60D204E21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4067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8F087-D444-FA60-7B0B-38F697021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609CDB1-01F5-BF72-312F-0D1178E9C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3864047-E785-D07E-DF3E-C0E81D657D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AE5758-931C-BD77-55E5-40266B3E5D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7109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B55AF0-8BC1-2349-59EF-0C212A169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D596820-8A60-A1EB-4139-92291D056F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CDF0F3C-F616-50CB-5643-512D457FA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8CD0B5-FFBD-CF5C-8F17-05A744CC3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D90246-2DBA-4C52-A459-E7BE026B3AA5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64485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372958-2EA8-6EF9-F295-81E2E6DFF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CD9168-7F2B-AD91-36A0-35CD15B87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B0461F-5A7B-1A4B-4EC6-AD63B1560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31E8E-474F-4478-B6FA-8429896EC775}" type="datetime1">
              <a:rPr lang="fr-CA" smtClean="0"/>
              <a:t>2025-01-02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07C67B-F5D0-6099-8F0B-44BC77E0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A5F7626-2EE5-4676-F30C-09C3F67DA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883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A20689-6929-8811-5924-7561BF65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884023-7514-A76C-4C45-8F1E13896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85FCC8-8F57-12E5-CCB3-238151994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A6B7A-3D1C-4B10-8D4A-3F12DCFD2CA7}" type="datetime1">
              <a:rPr lang="fr-CA" smtClean="0"/>
              <a:t>2025-01-02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8EF038-5E46-896C-D0A0-747DA0D94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1FE0AF-D2B5-077A-2B6F-F3C41DC7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57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BA6657-9B1A-37BF-7B02-DF596A4173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BE11F9-4DE6-6A01-9A1A-376CA245FA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82058-97C4-C71C-33F8-1BD4F7B7F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9B7E3-701A-44CB-B46A-E580208D0A73}" type="datetime1">
              <a:rPr lang="fr-CA" smtClean="0"/>
              <a:t>2025-01-02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02AB49-25DF-5B06-8239-DCCB58E8B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70ABAF-A5DE-978B-CB19-DA95B2E1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1780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AFA21D-6099-9BD1-C5A2-4BC22AA1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F98095-1A88-BED7-97AC-C24C83E46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EA7B48-EE51-6B19-49DF-2AE1892B8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1AB8-BD7B-461A-89CC-F4A5264AB2A0}" type="datetime1">
              <a:rPr lang="fr-CA" smtClean="0"/>
              <a:t>2025-01-02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C29B89-5E4A-DFF5-5595-3E68CBDA5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A2416F-8648-0495-D593-FAFD4591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7714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F09B0-1C78-51BF-F5D8-A78A62E86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CF2DB0-1668-4628-5A64-9647AF0DD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0BFEEE-D8F3-D41D-B45B-7DFDF128D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BBA04-4114-42D7-9412-07B9AA44708E}" type="datetime1">
              <a:rPr lang="fr-CA" smtClean="0"/>
              <a:t>2025-01-02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ED1045-5332-E98F-AD4E-9CEE99A9E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B82EB5-115B-6C7E-7AEE-81415F781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204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30DF50-87B0-ADB0-3E6A-CB4AD4FB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1AE0A7-0455-2091-A7DF-11946C047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13690F-F3A5-D52D-33F7-74A9DE4391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2F44BB-7DF7-A115-3ECC-6E9671EA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57C8-9A6A-4847-81D4-DD79270F8CC8}" type="datetime1">
              <a:rPr lang="fr-CA" smtClean="0"/>
              <a:t>2025-01-02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796ED9-D03B-4C4F-892C-72DC1970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7CEC87-2F0E-52C4-F198-C932EDA0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306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5EA6FD-3D66-80D1-AAAC-DDEB4C8E7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AF27D08-3455-828D-C608-6DC33D3B7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A79816-E8B5-B97D-D1C5-757241D5A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E4FD82-9C86-DDB9-A6A6-15E6304403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600455-43C4-8D85-49B7-F0AE09C574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AD4EC4-FA74-CBCB-481D-1106A9B39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41488-AA46-42EC-97E2-6C7B9B9AE1CC}" type="datetime1">
              <a:rPr lang="fr-CA" smtClean="0"/>
              <a:t>2025-01-02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5A058B-22E6-4A0E-F9B1-D76723A56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33AA513-32CB-BE01-B91E-A12FFA55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926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7C2D1-8715-2600-AF67-D65C6F70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326066E-B90C-95B1-F3D7-B9A85D6C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AD9BF-1121-437E-BFAB-529A2B6F8B81}" type="datetime1">
              <a:rPr lang="fr-CA" smtClean="0"/>
              <a:t>2025-01-02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EF4037-37BC-2B12-25A3-C604EBCA3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DB7045-943D-E1FF-1117-5D8901716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525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EC369A-79DA-9FB7-4C31-86225E2FD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3B288-C4E4-4B25-9218-30FD435FE31D}" type="datetime1">
              <a:rPr lang="fr-CA" smtClean="0"/>
              <a:t>2025-01-02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142D15F-81C7-A8E3-631B-E52E18248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669088-D798-CB3C-C450-B8D3888E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651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FD52F-B6EC-D411-A97A-333FF130B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E8FC2B-2850-A655-055B-93F73C84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C2DC76-A065-BA23-A32D-3E49989BA2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53F2B1B-3145-65F4-AA54-6DFABAFFE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13648-C0E5-4448-8BC7-44252EAAE50A}" type="datetime1">
              <a:rPr lang="fr-CA" smtClean="0"/>
              <a:t>2025-01-02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372EA-013F-F134-1DD4-AA6326789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6615F8-F2E2-8252-47C4-2FB0C96F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6984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2A3B1-E56B-D62A-7E87-EA4406C20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614F53B-7402-555A-C884-1FBF49369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1E89F2-B8AE-F481-7241-9C164108E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6FBCF7-4205-4FBF-FC58-ADA1F74D5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6C23C-DF57-4651-9B0E-791ED1897973}" type="datetime1">
              <a:rPr lang="fr-CA" smtClean="0"/>
              <a:t>2025-01-02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B5A2EF-A4AA-C8EF-531D-7122225E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64ACF2-78BD-BCF7-8BA0-16E8284F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12851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F90DAE5-9129-E586-3F36-424E0453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849962-31E2-3783-808A-532638220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7D6C65-3E48-052F-86ED-64BF3ACE4B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093F7B-1794-485F-898E-5182C0C62D02}" type="datetime1">
              <a:rPr lang="fr-CA" smtClean="0"/>
              <a:t>2025-01-02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B18B5E-5C84-3709-9536-949504C2A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536D0C-093D-833D-BFB5-D684335B9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8B4FB7-AB8A-41EC-A5E3-0904986CC26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6344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TrIcn4rj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862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B1AC2-3986-85EC-D740-D4FFC05D66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/>
              <a:t>Méthodes de recherche en sciences de l’information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BE739C-3F15-4310-9CC2-9DE1A5B45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r>
              <a:rPr lang="fr-CA" dirty="0"/>
              <a:t>Cours 1 – 8 janvier 2025</a:t>
            </a:r>
          </a:p>
          <a:p>
            <a:endParaRPr lang="fr-CA" dirty="0"/>
          </a:p>
          <a:p>
            <a:r>
              <a:rPr lang="fr-CA" sz="1800" dirty="0"/>
              <a:t>Constance Poitras</a:t>
            </a:r>
          </a:p>
        </p:txBody>
      </p:sp>
    </p:spTree>
    <p:extLst>
      <p:ext uri="{BB962C8B-B14F-4D97-AF65-F5344CB8AC3E}">
        <p14:creationId xmlns:p14="http://schemas.microsoft.com/office/powerpoint/2010/main" val="3727853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84BD4-0916-FBB7-0A58-62794A483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0105F-E66D-AE05-7813-16D0F7CC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cours: évaluations (1/2)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4812CF-EB18-9103-6F62-BB15AAAF2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10</a:t>
            </a:fld>
            <a:endParaRPr lang="fr-CA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8F56219A-769F-FDC7-27F5-21C79D48E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1466" r="1375"/>
          <a:stretch/>
        </p:blipFill>
        <p:spPr>
          <a:xfrm>
            <a:off x="2097741" y="1420042"/>
            <a:ext cx="8145076" cy="5250738"/>
          </a:xfrm>
        </p:spPr>
      </p:pic>
    </p:spTree>
    <p:extLst>
      <p:ext uri="{BB962C8B-B14F-4D97-AF65-F5344CB8AC3E}">
        <p14:creationId xmlns:p14="http://schemas.microsoft.com/office/powerpoint/2010/main" val="16905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11F1DD-7135-580A-6D4C-3D1268748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2F977-5CA8-8B9B-F838-435A1748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cours: évaluations (2/2)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CD8BAF-5B7B-A3F3-5768-DCF2C6DA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11</a:t>
            </a:fld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92C2D635-C8FB-4BBF-5250-E04F3A000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fr-CA" dirty="0"/>
              <a:t>TP1: 19 février 2025, 8h30</a:t>
            </a:r>
          </a:p>
          <a:p>
            <a:r>
              <a:rPr lang="fr-CA" dirty="0"/>
              <a:t>Examen de mi-session: 26 février 2025</a:t>
            </a:r>
          </a:p>
          <a:p>
            <a:pPr marL="0" indent="0" algn="ctr">
              <a:buNone/>
            </a:pPr>
            <a:r>
              <a:rPr lang="fr-CA" dirty="0"/>
              <a:t>SEMAINE D’ACTIVITÉS LIBRES : 3-7 mars</a:t>
            </a:r>
          </a:p>
          <a:p>
            <a:r>
              <a:rPr lang="fr-CA" dirty="0"/>
              <a:t>TP2: 19 mars 2025, 8h30</a:t>
            </a:r>
          </a:p>
          <a:p>
            <a:r>
              <a:rPr lang="fr-CA" dirty="0"/>
              <a:t>TP3 – partie 1: 2 avril 2025, 8h30</a:t>
            </a:r>
          </a:p>
          <a:p>
            <a:r>
              <a:rPr lang="fr-CA" dirty="0"/>
              <a:t>TP3 – partie 2: 23 avril 2025, 23h59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715660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C7807-9ED4-35C6-6CEE-1BD5DDE19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C612A1-20DC-2F8D-4918-38DED8C14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Méthodes d’enseignement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9449AF-1621-3006-1F9B-60AB70B7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12</a:t>
            </a:fld>
            <a:endParaRPr lang="fr-CA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063396E-68C7-E715-58F0-BA2543835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FR" dirty="0"/>
              <a:t>Principalement cours magistraux </a:t>
            </a:r>
          </a:p>
          <a:p>
            <a:r>
              <a:rPr lang="fr-FR" dirty="0"/>
              <a:t>Exercices, démonstrations, séances supervisées au laboratoire, conférences</a:t>
            </a:r>
          </a:p>
          <a:p>
            <a:r>
              <a:rPr lang="fr-FR" dirty="0"/>
              <a:t>Pause : 20 min, d’environ 9h50 à 10h10</a:t>
            </a:r>
          </a:p>
          <a:p>
            <a:r>
              <a:rPr lang="fr-FR" dirty="0"/>
              <a:t>Devoirs non notés (4) et retour en classe au cours suivant</a:t>
            </a:r>
          </a:p>
          <a:p>
            <a:r>
              <a:rPr lang="fr-FR" dirty="0"/>
              <a:t>Matière : les quatre étapes du processus d'une recherche scientifique: éléments conceptuels, éléments méthodologiques, éléments empiriques, diffusion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3510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C930F-F274-7799-4C18-78C2CB089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33D274-B85A-CCD8-A8C1-24D53730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petit guide des questions (et des courriels)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AB8E54-DC1E-6ECC-35AB-CD90518BA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CA" dirty="0"/>
              <a:t>Cours manqué? </a:t>
            </a:r>
          </a:p>
          <a:p>
            <a:pPr lvl="1"/>
            <a:r>
              <a:rPr lang="fr-CA" dirty="0"/>
              <a:t>Voyez avec vos collègues (partage de notes) je n’ai pas besoin d’être avisé SAUF POUR L’EXAMEN</a:t>
            </a:r>
          </a:p>
          <a:p>
            <a:r>
              <a:rPr lang="fr-CA" dirty="0"/>
              <a:t>Question sur la matière, sur un TP?</a:t>
            </a:r>
          </a:p>
          <a:p>
            <a:pPr lvl="1"/>
            <a:r>
              <a:rPr lang="fr-CA" dirty="0"/>
              <a:t>Courriel ou message dans le clavardage de Teams (objet du courriel: [SCI6007])</a:t>
            </a:r>
          </a:p>
          <a:p>
            <a:r>
              <a:rPr lang="fr-CA" dirty="0"/>
              <a:t>Accommodements </a:t>
            </a:r>
          </a:p>
          <a:p>
            <a:pPr lvl="1"/>
            <a:r>
              <a:rPr lang="fr-CA" dirty="0"/>
              <a:t>Courriel</a:t>
            </a:r>
          </a:p>
          <a:p>
            <a:r>
              <a:rPr lang="fr-CA" dirty="0"/>
              <a:t>Question sur la correction</a:t>
            </a:r>
          </a:p>
          <a:p>
            <a:pPr lvl="1"/>
            <a:r>
              <a:rPr lang="fr-CA" dirty="0"/>
              <a:t>Courriel (à moi, et non aux auxiliaires)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BCE90F8-BA26-57B1-2DE9-0587B8CAC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10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7C44AF-A1A3-BF64-BC68-B4E011ED7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1F6AF5-37BE-A232-FAD4-1FEDC8C1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Le petit guide des forums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EA7FE2-EFA7-25CF-0D4C-24445718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14</a:t>
            </a:fld>
            <a:endParaRPr lang="fr-CA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46D46D65-21A7-E615-6D85-EFBD28535F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84" y="1903750"/>
            <a:ext cx="11966831" cy="3979889"/>
          </a:xfrm>
        </p:spPr>
      </p:pic>
    </p:spTree>
    <p:extLst>
      <p:ext uri="{BB962C8B-B14F-4D97-AF65-F5344CB8AC3E}">
        <p14:creationId xmlns:p14="http://schemas.microsoft.com/office/powerpoint/2010/main" val="3813731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FEB8A-A14C-DADF-DF0A-03F154382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1D61E0-CE91-4EA5-F9D3-C0D84F687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Politiques du cours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CAA284E-3019-CA29-D8D8-50BB148C4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CA" dirty="0"/>
              <a:t>Politiques habituelles sur le plagiat, qualité du français et retard (voir plan de cours)</a:t>
            </a:r>
          </a:p>
          <a:p>
            <a:r>
              <a:rPr lang="fr-CA" dirty="0"/>
              <a:t>Chat GPT et autres: interdit!</a:t>
            </a:r>
          </a:p>
          <a:p>
            <a:r>
              <a:rPr lang="fr-CA" dirty="0"/>
              <a:t>Attention: évaluation par seuil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AF3717-8675-0C0C-B03C-C1E1C4E1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964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71CC37-EB5D-E95A-1890-B0A8A6714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78127A-4369-E160-6E81-71F42DED7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Aparté sur les statistiques…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1F8904-394D-F764-CDC7-F4A121A53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16</a:t>
            </a:fld>
            <a:endParaRPr lang="fr-CA"/>
          </a:p>
        </p:txBody>
      </p:sp>
      <p:pic>
        <p:nvPicPr>
          <p:cNvPr id="6" name="Image 5" descr="Une image contenant personne, Visage humain, habits, Apprentissage&#10;&#10;Description générée automatiquement">
            <a:extLst>
              <a:ext uri="{FF2B5EF4-FFF2-40B4-BE49-F238E27FC236}">
                <a16:creationId xmlns:a16="http://schemas.microsoft.com/office/drawing/2014/main" id="{C55B93FA-F733-B089-C0AF-8B434395D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528" y="1965120"/>
            <a:ext cx="3889615" cy="4527755"/>
          </a:xfrm>
          <a:prstGeom prst="rect">
            <a:avLst/>
          </a:prstGeom>
        </p:spPr>
      </p:pic>
      <p:pic>
        <p:nvPicPr>
          <p:cNvPr id="8" name="Image 7" descr="Une image contenant texte, chat domestique, chat, Chats petite et moyenne taille&#10;&#10;Description générée automatiquement">
            <a:extLst>
              <a:ext uri="{FF2B5EF4-FFF2-40B4-BE49-F238E27FC236}">
                <a16:creationId xmlns:a16="http://schemas.microsoft.com/office/drawing/2014/main" id="{7BE92A07-7BDC-0979-C9E5-EDAFBCFDE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777" y="1965120"/>
            <a:ext cx="4527755" cy="45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79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FD2AE5-E230-A799-D870-245ACCAB46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59562-6542-A58C-29F4-CB05A8110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Matériel du cours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24EB2A-076F-27BE-BD67-C3F940433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CA" dirty="0">
                <a:sym typeface="Wingdings" panose="05000000000000000000" pitchFamily="2" charset="2"/>
              </a:rPr>
              <a:t>Site web du cours</a:t>
            </a:r>
          </a:p>
          <a:p>
            <a:r>
              <a:rPr lang="fr-CA" dirty="0">
                <a:sym typeface="Wingdings" panose="05000000000000000000" pitchFamily="2" charset="2"/>
              </a:rPr>
              <a:t>Studium</a:t>
            </a:r>
          </a:p>
          <a:p>
            <a:r>
              <a:rPr lang="fr-CA" dirty="0">
                <a:sym typeface="Wingdings" panose="05000000000000000000" pitchFamily="2" charset="2"/>
              </a:rPr>
              <a:t>Cartes conceptuelles et matériel complémentaire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81C8EB-CC0F-77AD-EA15-2A22F881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51011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8910F5-022F-2AAD-7078-E340E3C68D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5B47B0-7346-A25E-9581-FFC6B7518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3. Acquisition des connaissances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5F9893-15CC-9E22-163B-5F3D767C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0828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C951B0C-9900-5502-E99A-FE19DEF46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E9F0F-9B7F-8716-229F-16A8D2E6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71165"/>
            <a:ext cx="10515600" cy="1325563"/>
          </a:xfrm>
        </p:spPr>
        <p:txBody>
          <a:bodyPr/>
          <a:lstStyle/>
          <a:p>
            <a:r>
              <a:rPr lang="fr-CA" dirty="0"/>
              <a:t>Voir carte conceptuelle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953C4F-E3FB-EE39-903D-2630BB71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078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3B1AC2-3986-85EC-D740-D4FFC05D6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la séance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5BE739C-3F15-4310-9CC2-9DE1A5B45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Description du cours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Acquisition des connaissances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PAUSE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Recherche scientifique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La recherche en sciences de l’information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925531-A0DC-6A1F-E3D5-36CCA3287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3527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2DCCD1-560A-F0F3-1AD7-D2336A58B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086916-6DFD-FEFD-F07C-1FC7C025D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4. Pause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8BA0D0-D311-A1F1-9074-2C146A7B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25564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BC4232-3075-7D1A-3805-6B000686D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59A4C-B20A-DA6B-33AD-BA157E1E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5. Recherche scientifique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16D27C0-4872-1963-D75B-48668F14F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7995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F40887-556B-4B9E-66D4-B9430F63D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B3EF90-8670-139E-044E-69660579F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 quantitatif/qualitatif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DF32EAF-C0AB-A030-FE65-869503F5C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https://www.youtube.com/watch?v=nYTrIcn4rjg</a:t>
            </a:r>
            <a:r>
              <a:rPr lang="en-CA" sz="18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dirty="0">
              <a:sym typeface="Wingdings" panose="05000000000000000000" pitchFamily="2" charset="2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F9FD7D-37F5-3D87-9B88-57919032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1672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797C0A-1F41-53A9-A9FB-F7458AB67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A8EEE0-349E-0839-1E76-C394BB878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6. La recherche en sciences de l’information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861E8A-55A3-8166-3724-D22C55D7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7021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FA156F-A520-25CD-FE09-C0B754FD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34306-1997-5D96-78E8-4148B502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</a:t>
            </a:r>
            <a:r>
              <a:rPr lang="fr-CA" dirty="0" err="1"/>
              <a:t>Ornothologie</a:t>
            </a:r>
            <a:r>
              <a:rPr lang="fr-CA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77D215B-8D64-5B37-46C9-4E78AE995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24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E1D5019-FEAA-67B4-C004-9AD11617B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01" y="2811454"/>
            <a:ext cx="7659169" cy="18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71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B6D8CA-8E1A-27CE-A32D-72EA6EF17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FAC67C-A891-797B-B7C9-1E3B4634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Acoustique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82B63E-B420-F6C1-52EB-4578D35F6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25</a:t>
            </a:fld>
            <a:endParaRPr lang="fr-CA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95258D-7B27-9293-ACEE-35D8C5754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836" y="2957095"/>
            <a:ext cx="5772956" cy="15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217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8E9699-106C-5628-F2FB-78D000718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CB10E-C874-1516-EA5B-A61575BB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– Physique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9240DD-1ABB-4298-2798-DB18C5CD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26</a:t>
            </a:fld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B990734-A7B7-0C73-3339-876683D0A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252" y="2870833"/>
            <a:ext cx="6887536" cy="230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23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F2D133-CCC1-DB73-D5AA-7ED93033A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C18CF5-69A5-FB58-156D-F284AA82C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Littérature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B0F77B-E88E-BE9D-6BFA-686E42F3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27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FCE48D8-B558-240D-BF3B-3E93640D9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258" y="2166761"/>
            <a:ext cx="6687483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2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E58475-F87E-0E43-1BE7-CE50B3A80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19025-BAA7-E446-076F-A863F9377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Art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BAE62DA-425B-3B30-4A2F-42C7829F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28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1EE2853-23F2-A03C-53F9-515BA9B84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600" y="1614234"/>
            <a:ext cx="6620799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9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AD139-2AFA-E9A7-549E-996A9B3FAA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455E83-EF3F-FB2B-C0D1-08031513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Psychologie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BD23452-05AA-A49C-AA2E-C9C4771C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29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B973641-CE8E-A344-57D8-1C535C06D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2758" y="1690688"/>
            <a:ext cx="6506483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60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B80652-7CB8-BC3C-71F3-93ED2F6AE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774E6A-86BF-0348-9315-39635DCFF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1. Introduction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7A5BCF-029A-6E79-C6CA-449A882D3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92291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714F9C-1A33-A38D-770F-F7399A346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44A5DA-8A40-E773-06D3-1CAFC00D4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Biologie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B62FAE-2605-99DC-AF15-818CBB82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30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3A8B86-76E9-82CF-6A64-1CD75F28B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336" y="2165885"/>
            <a:ext cx="7535327" cy="37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82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83882B-1FFC-24CE-014F-E8956B82D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7E8110-D883-3B12-4875-C219D5CC6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Management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EB1F62-ECC8-B5E6-994E-B1B9B43C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31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703AE18-D3F3-243A-9367-F46A75C7DA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818"/>
          <a:stretch/>
        </p:blipFill>
        <p:spPr>
          <a:xfrm>
            <a:off x="2231718" y="2223042"/>
            <a:ext cx="7128592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83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03007-AD10-2982-E0E2-8A79A9149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D1B6C-A6B2-CE17-B119-27C1E0293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Chimie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A14FEE-D273-E097-E876-1BF614BD1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32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9BBAF0F-D831-954F-6609-41CEE6DCE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6889" y="1980121"/>
            <a:ext cx="7678222" cy="40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39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10490B-3B70-41CA-0C45-C491C94D0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D4E845-E888-F851-7512-70198DF1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Médecine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054220-64EF-89C6-F183-F7BEB76E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33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787EEB3-D9D5-7C2B-AFD4-FDB98EE49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520" y="1870311"/>
            <a:ext cx="7944959" cy="396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369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9F86F3-71B8-3FB8-01FC-EC33F6D29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6BDDD-A6F4-2591-C52C-F3750AD9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Anthropologie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086F5A-2973-8BE3-2FDF-DB8360FC8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34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2EAC6B-2F77-8A4F-E5C7-E7530586D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819" y="2058215"/>
            <a:ext cx="8097380" cy="37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219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85CD18-5A0F-732A-EFA0-9D66D348D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A101B2-5DF8-5BF2-FE34-AFDB8B31C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Entomologie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44B722B-5E50-D140-19F5-DB07ABA31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35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875987-D938-CD9D-6119-A3C796F08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653" y="2040603"/>
            <a:ext cx="6944694" cy="293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044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60C868-FDA5-627D-23C2-720D01DB5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49A54B-85AD-62A7-9970-D87C736BD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Exemple de projets gagnants (</a:t>
            </a:r>
            <a:r>
              <a:rPr lang="fr-CA" dirty="0" err="1"/>
              <a:t>Ig</a:t>
            </a:r>
            <a:r>
              <a:rPr lang="fr-CA" dirty="0"/>
              <a:t> Nobel) - Écologie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B7A2FF-AE09-607C-A72B-732390DD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36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3BE2D0C-8893-159F-570D-855C406BC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337" y="2242972"/>
            <a:ext cx="6087325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15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21B0A-0186-C679-C195-02B83FE7C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4D6441-B19C-D35C-BE57-8E3C4614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/>
              <a:t>Wooclap</a:t>
            </a:r>
            <a:r>
              <a:rPr lang="fr-CA" dirty="0"/>
              <a:t> – Profil du groupe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556D6C-8EDC-88FB-E4FE-A2CC1D4F3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37</a:t>
            </a:fld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CB9BD3-9253-5368-40C8-2F5A33970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48" y="1690688"/>
            <a:ext cx="10333703" cy="449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7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6DEEE8-F163-8F6F-CCCE-CC8784B3C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EB98C-F7B4-551D-B9DF-9BE1427D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Introduction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5AF262-1143-7ADF-713D-DE75F9585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CA" dirty="0"/>
              <a:t>Constance Poitras, M.S.I (cohorte pandémie!)</a:t>
            </a:r>
          </a:p>
          <a:p>
            <a:r>
              <a:rPr lang="fr-CA" dirty="0"/>
              <a:t>Candidate au doctorat</a:t>
            </a:r>
          </a:p>
          <a:p>
            <a:r>
              <a:rPr lang="fr-CA" dirty="0"/>
              <a:t>Supervisée par Vincent </a:t>
            </a:r>
            <a:r>
              <a:rPr lang="fr-CA" dirty="0" err="1"/>
              <a:t>Larivière</a:t>
            </a:r>
            <a:endParaRPr lang="fr-CA" dirty="0"/>
          </a:p>
          <a:p>
            <a:r>
              <a:rPr lang="fr-CA" dirty="0"/>
              <a:t>Sujet de recherche: les dynamiques et caractéristiques épistémiques des sous-champs disciplinaires de la bibliothéconomie et des sciences de l’information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081496-0CEF-5EA8-D1CC-1A1294472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285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DE7CDE-4A66-6456-0C34-D33B5B6BC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F41F18-6670-7E85-9EB6-FD91052F7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Ma philosophie d’enseignement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E1F671-2F7C-AD57-18DD-1384369FD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CA" dirty="0"/>
              <a:t>Espace de transfert de connaissances (et non de diffusion!)</a:t>
            </a:r>
          </a:p>
          <a:p>
            <a:r>
              <a:rPr lang="fr-CA" dirty="0"/>
              <a:t>Participation et « </a:t>
            </a:r>
            <a:r>
              <a:rPr lang="fr-CA" dirty="0" err="1"/>
              <a:t>safe</a:t>
            </a:r>
            <a:r>
              <a:rPr lang="fr-CA" dirty="0"/>
              <a:t> </a:t>
            </a:r>
            <a:r>
              <a:rPr lang="fr-CA" dirty="0" err="1"/>
              <a:t>space</a:t>
            </a:r>
            <a:r>
              <a:rPr lang="fr-CA" dirty="0"/>
              <a:t> » pour les questions et interventions</a:t>
            </a:r>
          </a:p>
          <a:p>
            <a:endParaRPr lang="fr-CA" dirty="0"/>
          </a:p>
          <a:p>
            <a:pPr marL="0" indent="0" algn="ctr">
              <a:buNone/>
            </a:pPr>
            <a:r>
              <a:rPr lang="fr-CA" dirty="0"/>
              <a:t>Il n’y a pas de questions stupides!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5BC8AA-A91B-A8AE-2BEF-BB2558028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60232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BB55C1-B65C-56FC-975D-ABB9D901CD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F8A7DB-4EBA-E923-9004-5203B8A6C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 du sondage dans Studium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BF8ED4E-64C9-915D-8B41-16D4ED0B56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18064" cy="150279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dirty="0"/>
              <a:t>Date limite: 13 janvier 2025, 23h59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4712A34-15B7-F16F-3342-117065674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6</a:t>
            </a:fld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F6AD37E-9541-941E-6954-60A28D8FF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0607"/>
            <a:ext cx="12192000" cy="183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0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BE64C-61F7-2896-F292-6BBA72F78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7C0882-070A-74D4-EEED-F2BC9964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2. Description du cours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E9DBCF-80FB-0191-48C6-0510B06C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380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BA0C3-3828-119E-A66C-525D7F59CE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6092E4-CDA1-254D-D5FA-31415417C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Description du cours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3D3100-B7D6-1D0D-ADD1-60B2EA47A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CA" dirty="0"/>
              <a:t>Ce que le cours n’est pas:</a:t>
            </a:r>
          </a:p>
          <a:p>
            <a:pPr lvl="1"/>
            <a:r>
              <a:rPr lang="fr-CA" dirty="0"/>
              <a:t>La suite de SCI 6004</a:t>
            </a:r>
          </a:p>
          <a:p>
            <a:pPr lvl="1"/>
            <a:r>
              <a:rPr lang="fr-CA" dirty="0"/>
              <a:t>Un cours de préparation au doctorat</a:t>
            </a:r>
          </a:p>
          <a:p>
            <a:endParaRPr lang="fr-CA" dirty="0"/>
          </a:p>
          <a:p>
            <a:r>
              <a:rPr lang="fr-CA" dirty="0"/>
              <a:t>Objectif du cours: </a:t>
            </a:r>
            <a:r>
              <a:rPr lang="fr-FR" dirty="0"/>
              <a:t>: acquérir des méthodes systématiques pour apporter des </a:t>
            </a:r>
            <a:r>
              <a:rPr lang="fr-FR" b="1" dirty="0"/>
              <a:t>réponses valides </a:t>
            </a:r>
            <a:r>
              <a:rPr lang="fr-FR" dirty="0"/>
              <a:t>à des questions à partir entre autres de données empiriques – adapté à un </a:t>
            </a:r>
            <a:r>
              <a:rPr lang="fr-FR" b="1" dirty="0"/>
              <a:t>contexte professionnel</a:t>
            </a:r>
            <a:r>
              <a:rPr lang="fr-FR" dirty="0"/>
              <a:t> ou universitaire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7A6C123-3575-2AEF-E76A-976F12D1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3548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AF9C">
            <a:alpha val="4900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52A32B-9772-16F0-67C5-4F932CA13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7009B-2487-0DF1-F5BC-01783794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 de cours: objectifs d’apprentissage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2852E6-94E6-92D3-0B75-62F75BB95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B4FB7-AB8A-41EC-A5E3-0904986CC267}" type="slidenum">
              <a:rPr lang="fr-CA" smtClean="0"/>
              <a:t>9</a:t>
            </a:fld>
            <a:endParaRPr lang="fr-CA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ED45BBC6-2A2C-A9F3-BF25-AEC24DA55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9106" y="1511468"/>
            <a:ext cx="7676493" cy="4981407"/>
          </a:xfrm>
        </p:spPr>
      </p:pic>
    </p:spTree>
    <p:extLst>
      <p:ext uri="{BB962C8B-B14F-4D97-AF65-F5344CB8AC3E}">
        <p14:creationId xmlns:p14="http://schemas.microsoft.com/office/powerpoint/2010/main" val="247742849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668</Words>
  <Application>Microsoft Office PowerPoint</Application>
  <PresentationFormat>Grand écran</PresentationFormat>
  <Paragraphs>143</Paragraphs>
  <Slides>37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Aptos</vt:lpstr>
      <vt:lpstr>Aptos Display</vt:lpstr>
      <vt:lpstr>Arial</vt:lpstr>
      <vt:lpstr>Wingdings</vt:lpstr>
      <vt:lpstr>Thème Office</vt:lpstr>
      <vt:lpstr>Méthodes de recherche en sciences de l’information</vt:lpstr>
      <vt:lpstr>Plan de la séance</vt:lpstr>
      <vt:lpstr>1. Introduction</vt:lpstr>
      <vt:lpstr>Introduction</vt:lpstr>
      <vt:lpstr>Ma philosophie d’enseignement</vt:lpstr>
      <vt:lpstr>Rappel du sondage dans Studium </vt:lpstr>
      <vt:lpstr>2. Description du cours</vt:lpstr>
      <vt:lpstr>Description du cours</vt:lpstr>
      <vt:lpstr>Plan de cours: objectifs d’apprentissage </vt:lpstr>
      <vt:lpstr>Plan de cours: évaluations (1/2)</vt:lpstr>
      <vt:lpstr>Plan de cours: évaluations (2/2)</vt:lpstr>
      <vt:lpstr>Méthodes d’enseignement</vt:lpstr>
      <vt:lpstr>Le petit guide des questions (et des courriels)</vt:lpstr>
      <vt:lpstr>Le petit guide des forums</vt:lpstr>
      <vt:lpstr>Politiques du cours</vt:lpstr>
      <vt:lpstr>Aparté sur les statistiques…</vt:lpstr>
      <vt:lpstr>Matériel du cours</vt:lpstr>
      <vt:lpstr>3. Acquisition des connaissances</vt:lpstr>
      <vt:lpstr>Voir carte conceptuelle</vt:lpstr>
      <vt:lpstr>4. Pause</vt:lpstr>
      <vt:lpstr>5. Recherche scientifique</vt:lpstr>
      <vt:lpstr>Exercice quantitatif/qualitatif</vt:lpstr>
      <vt:lpstr>6. La recherche en sciences de l’information</vt:lpstr>
      <vt:lpstr>Exemple de projets gagnants (Ig Nobel) - Ornothologie </vt:lpstr>
      <vt:lpstr>Exemple de projets gagnants (Ig Nobel) - Acoustique</vt:lpstr>
      <vt:lpstr>Exemple de projets gagnants (Ig Nobel) – Physique</vt:lpstr>
      <vt:lpstr>Exemple de projets gagnants (Ig Nobel) - Littérature</vt:lpstr>
      <vt:lpstr>Exemple de projets gagnants (Ig Nobel) - Art</vt:lpstr>
      <vt:lpstr>Exemple de projets gagnants (Ig Nobel) - Psychologie</vt:lpstr>
      <vt:lpstr>Exemple de projets gagnants (Ig Nobel) - Biologie</vt:lpstr>
      <vt:lpstr>Exemple de projets gagnants (Ig Nobel) - Management</vt:lpstr>
      <vt:lpstr>Exemple de projets gagnants (Ig Nobel) - Chimie</vt:lpstr>
      <vt:lpstr>Exemple de projets gagnants (Ig Nobel) - Médecine</vt:lpstr>
      <vt:lpstr>Exemple de projets gagnants (Ig Nobel) - Anthropologie </vt:lpstr>
      <vt:lpstr>Exemple de projets gagnants (Ig Nobel) - Entomologie</vt:lpstr>
      <vt:lpstr>Exemple de projets gagnants (Ig Nobel) - Écologie</vt:lpstr>
      <vt:lpstr>Wooclap – Profil du groupe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Constance Poitras</dc:creator>
  <cp:lastModifiedBy>Constance Poitras</cp:lastModifiedBy>
  <cp:revision>2</cp:revision>
  <dcterms:created xsi:type="dcterms:W3CDTF">2024-10-07T10:59:03Z</dcterms:created>
  <dcterms:modified xsi:type="dcterms:W3CDTF">2025-01-02T18:37:26Z</dcterms:modified>
</cp:coreProperties>
</file>