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sldIdLst>
    <p:sldId id="256" r:id="rId2"/>
    <p:sldId id="258" r:id="rId3"/>
    <p:sldId id="453" r:id="rId4"/>
    <p:sldId id="399" r:id="rId5"/>
    <p:sldId id="415" r:id="rId6"/>
    <p:sldId id="393" r:id="rId7"/>
    <p:sldId id="334" r:id="rId8"/>
    <p:sldId id="335" r:id="rId9"/>
    <p:sldId id="394" r:id="rId10"/>
    <p:sldId id="395" r:id="rId11"/>
    <p:sldId id="396" r:id="rId12"/>
    <p:sldId id="397" r:id="rId13"/>
    <p:sldId id="402" r:id="rId14"/>
    <p:sldId id="404" r:id="rId15"/>
    <p:sldId id="401" r:id="rId16"/>
    <p:sldId id="400" r:id="rId17"/>
    <p:sldId id="403" r:id="rId18"/>
    <p:sldId id="416" r:id="rId19"/>
    <p:sldId id="398" r:id="rId20"/>
    <p:sldId id="406" r:id="rId21"/>
    <p:sldId id="408" r:id="rId22"/>
    <p:sldId id="407" r:id="rId23"/>
    <p:sldId id="286" r:id="rId24"/>
    <p:sldId id="409" r:id="rId25"/>
    <p:sldId id="411" r:id="rId26"/>
    <p:sldId id="412" r:id="rId27"/>
    <p:sldId id="418" r:id="rId28"/>
    <p:sldId id="413" r:id="rId29"/>
    <p:sldId id="419" r:id="rId30"/>
    <p:sldId id="438" r:id="rId31"/>
    <p:sldId id="441" r:id="rId32"/>
    <p:sldId id="442" r:id="rId33"/>
    <p:sldId id="440" r:id="rId34"/>
    <p:sldId id="410" r:id="rId35"/>
    <p:sldId id="420" r:id="rId36"/>
    <p:sldId id="414" r:id="rId37"/>
    <p:sldId id="435" r:id="rId38"/>
    <p:sldId id="436" r:id="rId39"/>
    <p:sldId id="447" r:id="rId40"/>
    <p:sldId id="437" r:id="rId41"/>
    <p:sldId id="443" r:id="rId42"/>
    <p:sldId id="444" r:id="rId43"/>
    <p:sldId id="445" r:id="rId44"/>
    <p:sldId id="446" r:id="rId45"/>
    <p:sldId id="448" r:id="rId46"/>
    <p:sldId id="449" r:id="rId47"/>
    <p:sldId id="450" r:id="rId48"/>
    <p:sldId id="451" r:id="rId49"/>
    <p:sldId id="284" r:id="rId50"/>
    <p:sldId id="465" r:id="rId51"/>
    <p:sldId id="455" r:id="rId52"/>
    <p:sldId id="461" r:id="rId53"/>
    <p:sldId id="462" r:id="rId54"/>
    <p:sldId id="463" r:id="rId55"/>
    <p:sldId id="464" r:id="rId56"/>
    <p:sldId id="454" r:id="rId5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8CE"/>
    <a:srgbClr val="BFA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4FA6D-8F17-4961-BA85-38092722DE5F}" v="54" dt="2025-03-17T20:39:11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Poitras" userId="24d0b826e1b83865" providerId="LiveId" clId="{3824FA6D-8F17-4961-BA85-38092722DE5F}"/>
    <pc:docChg chg="undo redo custSel addSld delSld modSld sldOrd">
      <pc:chgData name="Constance Poitras" userId="24d0b826e1b83865" providerId="LiveId" clId="{3824FA6D-8F17-4961-BA85-38092722DE5F}" dt="2025-03-17T20:39:52.295" v="9702" actId="20577"/>
      <pc:docMkLst>
        <pc:docMk/>
      </pc:docMkLst>
      <pc:sldChg chg="modSp mod">
        <pc:chgData name="Constance Poitras" userId="24d0b826e1b83865" providerId="LiveId" clId="{3824FA6D-8F17-4961-BA85-38092722DE5F}" dt="2025-03-07T20:25:50.193" v="4" actId="20577"/>
        <pc:sldMkLst>
          <pc:docMk/>
          <pc:sldMk cId="3727853809" sldId="256"/>
        </pc:sldMkLst>
        <pc:spChg chg="mod">
          <ac:chgData name="Constance Poitras" userId="24d0b826e1b83865" providerId="LiveId" clId="{3824FA6D-8F17-4961-BA85-38092722DE5F}" dt="2025-03-07T20:25:50.193" v="4" actId="20577"/>
          <ac:spMkLst>
            <pc:docMk/>
            <pc:sldMk cId="3727853809" sldId="256"/>
            <ac:spMk id="3" creationId="{B5BE739C-3F15-4310-9CC2-9DE1A5B45674}"/>
          </ac:spMkLst>
        </pc:spChg>
      </pc:sldChg>
      <pc:sldChg chg="modSp mod">
        <pc:chgData name="Constance Poitras" userId="24d0b826e1b83865" providerId="LiveId" clId="{3824FA6D-8F17-4961-BA85-38092722DE5F}" dt="2025-03-17T20:39:15.208" v="9684" actId="20577"/>
        <pc:sldMkLst>
          <pc:docMk/>
          <pc:sldMk cId="2673527358" sldId="258"/>
        </pc:sldMkLst>
        <pc:spChg chg="mod">
          <ac:chgData name="Constance Poitras" userId="24d0b826e1b83865" providerId="LiveId" clId="{3824FA6D-8F17-4961-BA85-38092722DE5F}" dt="2025-03-17T20:39:15.208" v="9684" actId="20577"/>
          <ac:spMkLst>
            <pc:docMk/>
            <pc:sldMk cId="2673527358" sldId="258"/>
            <ac:spMk id="3" creationId="{B5BE739C-3F15-4310-9CC2-9DE1A5B45674}"/>
          </ac:spMkLst>
        </pc:spChg>
      </pc:sldChg>
      <pc:sldChg chg="modSp del mod ord">
        <pc:chgData name="Constance Poitras" userId="24d0b826e1b83865" providerId="LiveId" clId="{3824FA6D-8F17-4961-BA85-38092722DE5F}" dt="2025-03-17T19:39:05.606" v="9502" actId="47"/>
        <pc:sldMkLst>
          <pc:docMk/>
          <pc:sldMk cId="3950310255" sldId="283"/>
        </pc:sldMkLst>
        <pc:spChg chg="mod">
          <ac:chgData name="Constance Poitras" userId="24d0b826e1b83865" providerId="LiveId" clId="{3824FA6D-8F17-4961-BA85-38092722DE5F}" dt="2025-03-16T14:27:51.421" v="6904" actId="20577"/>
          <ac:spMkLst>
            <pc:docMk/>
            <pc:sldMk cId="3950310255" sldId="283"/>
            <ac:spMk id="5" creationId="{72948AFB-7D39-73AC-9A3F-C1C6DE1307C8}"/>
          </ac:spMkLst>
        </pc:spChg>
      </pc:sldChg>
      <pc:sldChg chg="modSp mod">
        <pc:chgData name="Constance Poitras" userId="24d0b826e1b83865" providerId="LiveId" clId="{3824FA6D-8F17-4961-BA85-38092722DE5F}" dt="2025-03-17T20:39:45.169" v="9698" actId="20577"/>
        <pc:sldMkLst>
          <pc:docMk/>
          <pc:sldMk cId="3064088056" sldId="284"/>
        </pc:sldMkLst>
        <pc:spChg chg="mod">
          <ac:chgData name="Constance Poitras" userId="24d0b826e1b83865" providerId="LiveId" clId="{3824FA6D-8F17-4961-BA85-38092722DE5F}" dt="2025-03-17T20:39:45.169" v="9698" actId="20577"/>
          <ac:spMkLst>
            <pc:docMk/>
            <pc:sldMk cId="3064088056" sldId="284"/>
            <ac:spMk id="5" creationId="{8338B4B3-4824-BCE0-3AFD-97AFCE34AC32}"/>
          </ac:spMkLst>
        </pc:spChg>
      </pc:sldChg>
      <pc:sldChg chg="modSp mod">
        <pc:chgData name="Constance Poitras" userId="24d0b826e1b83865" providerId="LiveId" clId="{3824FA6D-8F17-4961-BA85-38092722DE5F}" dt="2025-03-17T20:39:25.659" v="9688" actId="20577"/>
        <pc:sldMkLst>
          <pc:docMk/>
          <pc:sldMk cId="2544815177" sldId="286"/>
        </pc:sldMkLst>
        <pc:spChg chg="mod">
          <ac:chgData name="Constance Poitras" userId="24d0b826e1b83865" providerId="LiveId" clId="{3824FA6D-8F17-4961-BA85-38092722DE5F}" dt="2025-03-17T20:39:25.659" v="9688" actId="20577"/>
          <ac:spMkLst>
            <pc:docMk/>
            <pc:sldMk cId="2544815177" sldId="286"/>
            <ac:spMk id="5" creationId="{4745ED68-FB6F-5130-B774-0F640EEA5ABE}"/>
          </ac:spMkLst>
        </pc:spChg>
      </pc:sldChg>
      <pc:sldChg chg="del">
        <pc:chgData name="Constance Poitras" userId="24d0b826e1b83865" providerId="LiveId" clId="{3824FA6D-8F17-4961-BA85-38092722DE5F}" dt="2025-03-13T13:37:26.412" v="81" actId="47"/>
        <pc:sldMkLst>
          <pc:docMk/>
          <pc:sldMk cId="3537267683" sldId="288"/>
        </pc:sldMkLst>
      </pc:sldChg>
      <pc:sldChg chg="del">
        <pc:chgData name="Constance Poitras" userId="24d0b826e1b83865" providerId="LiveId" clId="{3824FA6D-8F17-4961-BA85-38092722DE5F}" dt="2025-03-13T13:37:40.287" v="85" actId="47"/>
        <pc:sldMkLst>
          <pc:docMk/>
          <pc:sldMk cId="693147093" sldId="293"/>
        </pc:sldMkLst>
      </pc:sldChg>
      <pc:sldChg chg="del">
        <pc:chgData name="Constance Poitras" userId="24d0b826e1b83865" providerId="LiveId" clId="{3824FA6D-8F17-4961-BA85-38092722DE5F}" dt="2025-03-13T13:37:54.962" v="89" actId="2696"/>
        <pc:sldMkLst>
          <pc:docMk/>
          <pc:sldMk cId="1750104131" sldId="296"/>
        </pc:sldMkLst>
      </pc:sldChg>
      <pc:sldChg chg="del">
        <pc:chgData name="Constance Poitras" userId="24d0b826e1b83865" providerId="LiveId" clId="{3824FA6D-8F17-4961-BA85-38092722DE5F}" dt="2025-03-13T13:37:46.908" v="87" actId="2696"/>
        <pc:sldMkLst>
          <pc:docMk/>
          <pc:sldMk cId="4206981353" sldId="323"/>
        </pc:sldMkLst>
      </pc:sldChg>
      <pc:sldChg chg="del">
        <pc:chgData name="Constance Poitras" userId="24d0b826e1b83865" providerId="LiveId" clId="{3824FA6D-8F17-4961-BA85-38092722DE5F}" dt="2025-03-13T13:37:40.287" v="85" actId="47"/>
        <pc:sldMkLst>
          <pc:docMk/>
          <pc:sldMk cId="3801212475" sldId="324"/>
        </pc:sldMkLst>
      </pc:sldChg>
      <pc:sldChg chg="del">
        <pc:chgData name="Constance Poitras" userId="24d0b826e1b83865" providerId="LiveId" clId="{3824FA6D-8F17-4961-BA85-38092722DE5F}" dt="2025-03-13T13:37:36.986" v="84" actId="47"/>
        <pc:sldMkLst>
          <pc:docMk/>
          <pc:sldMk cId="3284832268" sldId="325"/>
        </pc:sldMkLst>
      </pc:sldChg>
      <pc:sldChg chg="addSp delSp modSp mod modClrScheme chgLayout">
        <pc:chgData name="Constance Poitras" userId="24d0b826e1b83865" providerId="LiveId" clId="{3824FA6D-8F17-4961-BA85-38092722DE5F}" dt="2025-03-13T14:52:05.221" v="995" actId="20577"/>
        <pc:sldMkLst>
          <pc:docMk/>
          <pc:sldMk cId="3136163151" sldId="334"/>
        </pc:sldMkLst>
        <pc:spChg chg="mod ord">
          <ac:chgData name="Constance Poitras" userId="24d0b826e1b83865" providerId="LiveId" clId="{3824FA6D-8F17-4961-BA85-38092722DE5F}" dt="2025-03-13T14:52:02.243" v="990" actId="20577"/>
          <ac:spMkLst>
            <pc:docMk/>
            <pc:sldMk cId="3136163151" sldId="334"/>
            <ac:spMk id="2" creationId="{D38E2C18-DA9B-F65D-934B-D861BAA9356F}"/>
          </ac:spMkLst>
        </pc:spChg>
        <pc:spChg chg="mod ord">
          <ac:chgData name="Constance Poitras" userId="24d0b826e1b83865" providerId="LiveId" clId="{3824FA6D-8F17-4961-BA85-38092722DE5F}" dt="2025-03-13T14:10:37.861" v="201" actId="700"/>
          <ac:spMkLst>
            <pc:docMk/>
            <pc:sldMk cId="3136163151" sldId="334"/>
            <ac:spMk id="4" creationId="{F0EB73A3-9170-AB06-ACD3-E2A692509F0D}"/>
          </ac:spMkLst>
        </pc:spChg>
        <pc:spChg chg="mod ord">
          <ac:chgData name="Constance Poitras" userId="24d0b826e1b83865" providerId="LiveId" clId="{3824FA6D-8F17-4961-BA85-38092722DE5F}" dt="2025-03-13T14:52:05.221" v="995" actId="20577"/>
          <ac:spMkLst>
            <pc:docMk/>
            <pc:sldMk cId="3136163151" sldId="334"/>
            <ac:spMk id="6" creationId="{697F7D6A-2162-4A79-0706-7903BF02A9D1}"/>
          </ac:spMkLst>
        </pc:spChg>
        <pc:graphicFrameChg chg="add mod ord modGraphic">
          <ac:chgData name="Constance Poitras" userId="24d0b826e1b83865" providerId="LiveId" clId="{3824FA6D-8F17-4961-BA85-38092722DE5F}" dt="2025-03-13T14:12:25.242" v="252" actId="207"/>
          <ac:graphicFrameMkLst>
            <pc:docMk/>
            <pc:sldMk cId="3136163151" sldId="334"/>
            <ac:graphicFrameMk id="5" creationId="{F67A3BE0-8573-1231-5A30-9122C0F2F202}"/>
          </ac:graphicFrameMkLst>
        </pc:graphicFrameChg>
      </pc:sldChg>
      <pc:sldChg chg="addSp modSp mod">
        <pc:chgData name="Constance Poitras" userId="24d0b826e1b83865" providerId="LiveId" clId="{3824FA6D-8F17-4961-BA85-38092722DE5F}" dt="2025-03-13T14:52:00.186" v="986" actId="20577"/>
        <pc:sldMkLst>
          <pc:docMk/>
          <pc:sldMk cId="3903960021" sldId="335"/>
        </pc:sldMkLst>
        <pc:spChg chg="mod">
          <ac:chgData name="Constance Poitras" userId="24d0b826e1b83865" providerId="LiveId" clId="{3824FA6D-8F17-4961-BA85-38092722DE5F}" dt="2025-03-13T14:52:00.186" v="986" actId="20577"/>
          <ac:spMkLst>
            <pc:docMk/>
            <pc:sldMk cId="3903960021" sldId="335"/>
            <ac:spMk id="2" creationId="{312C41DE-2004-DB62-A47B-742C26E9FA65}"/>
          </ac:spMkLst>
        </pc:spChg>
        <pc:spChg chg="mod">
          <ac:chgData name="Constance Poitras" userId="24d0b826e1b83865" providerId="LiveId" clId="{3824FA6D-8F17-4961-BA85-38092722DE5F}" dt="2025-03-13T14:17:54.189" v="391"/>
          <ac:spMkLst>
            <pc:docMk/>
            <pc:sldMk cId="3903960021" sldId="335"/>
            <ac:spMk id="6" creationId="{B3635A7D-1224-A9AD-E598-091116C22E55}"/>
          </ac:spMkLst>
        </pc:spChg>
        <pc:graphicFrameChg chg="add mod modGraphic">
          <ac:chgData name="Constance Poitras" userId="24d0b826e1b83865" providerId="LiveId" clId="{3824FA6D-8F17-4961-BA85-38092722DE5F}" dt="2025-03-13T14:17:47.928" v="388" actId="207"/>
          <ac:graphicFrameMkLst>
            <pc:docMk/>
            <pc:sldMk cId="3903960021" sldId="335"/>
            <ac:graphicFrameMk id="3" creationId="{04A7C4D6-41DD-3785-58BA-C7D24C430394}"/>
          </ac:graphicFrameMkLst>
        </pc:graphicFrameChg>
        <pc:graphicFrameChg chg="add mod modGraphic">
          <ac:chgData name="Constance Poitras" userId="24d0b826e1b83865" providerId="LiveId" clId="{3824FA6D-8F17-4961-BA85-38092722DE5F}" dt="2025-03-13T14:18:11.764" v="395" actId="207"/>
          <ac:graphicFrameMkLst>
            <pc:docMk/>
            <pc:sldMk cId="3903960021" sldId="335"/>
            <ac:graphicFrameMk id="5" creationId="{B223532F-1DD7-9FE4-D69D-E790234E3DBB}"/>
          </ac:graphicFrameMkLst>
        </pc:graphicFrameChg>
        <pc:graphicFrameChg chg="add mod modGraphic">
          <ac:chgData name="Constance Poitras" userId="24d0b826e1b83865" providerId="LiveId" clId="{3824FA6D-8F17-4961-BA85-38092722DE5F}" dt="2025-03-13T14:18:39.279" v="403" actId="207"/>
          <ac:graphicFrameMkLst>
            <pc:docMk/>
            <pc:sldMk cId="3903960021" sldId="335"/>
            <ac:graphicFrameMk id="7" creationId="{3F6D9849-7DB7-966B-1E57-FB71E0514203}"/>
          </ac:graphicFrameMkLst>
        </pc:graphicFrameChg>
      </pc:sldChg>
      <pc:sldChg chg="del">
        <pc:chgData name="Constance Poitras" userId="24d0b826e1b83865" providerId="LiveId" clId="{3824FA6D-8F17-4961-BA85-38092722DE5F}" dt="2025-03-13T13:37:45.195" v="86" actId="2696"/>
        <pc:sldMkLst>
          <pc:docMk/>
          <pc:sldMk cId="4106148290" sldId="336"/>
        </pc:sldMkLst>
      </pc:sldChg>
      <pc:sldChg chg="del">
        <pc:chgData name="Constance Poitras" userId="24d0b826e1b83865" providerId="LiveId" clId="{3824FA6D-8F17-4961-BA85-38092722DE5F}" dt="2025-03-13T13:37:40.287" v="85" actId="47"/>
        <pc:sldMkLst>
          <pc:docMk/>
          <pc:sldMk cId="1092746465" sldId="337"/>
        </pc:sldMkLst>
      </pc:sldChg>
      <pc:sldChg chg="del">
        <pc:chgData name="Constance Poitras" userId="24d0b826e1b83865" providerId="LiveId" clId="{3824FA6D-8F17-4961-BA85-38092722DE5F}" dt="2025-03-13T13:37:40.287" v="85" actId="47"/>
        <pc:sldMkLst>
          <pc:docMk/>
          <pc:sldMk cId="1036207542" sldId="338"/>
        </pc:sldMkLst>
      </pc:sldChg>
      <pc:sldChg chg="del">
        <pc:chgData name="Constance Poitras" userId="24d0b826e1b83865" providerId="LiveId" clId="{3824FA6D-8F17-4961-BA85-38092722DE5F}" dt="2025-03-13T13:37:36.986" v="84" actId="47"/>
        <pc:sldMkLst>
          <pc:docMk/>
          <pc:sldMk cId="3893404429" sldId="339"/>
        </pc:sldMkLst>
      </pc:sldChg>
      <pc:sldChg chg="del">
        <pc:chgData name="Constance Poitras" userId="24d0b826e1b83865" providerId="LiveId" clId="{3824FA6D-8F17-4961-BA85-38092722DE5F}" dt="2025-03-13T13:37:36.986" v="84" actId="47"/>
        <pc:sldMkLst>
          <pc:docMk/>
          <pc:sldMk cId="656306050" sldId="340"/>
        </pc:sldMkLst>
      </pc:sldChg>
      <pc:sldChg chg="del">
        <pc:chgData name="Constance Poitras" userId="24d0b826e1b83865" providerId="LiveId" clId="{3824FA6D-8F17-4961-BA85-38092722DE5F}" dt="2025-03-13T13:37:33.711" v="83" actId="47"/>
        <pc:sldMkLst>
          <pc:docMk/>
          <pc:sldMk cId="354885771" sldId="341"/>
        </pc:sldMkLst>
      </pc:sldChg>
      <pc:sldChg chg="del">
        <pc:chgData name="Constance Poitras" userId="24d0b826e1b83865" providerId="LiveId" clId="{3824FA6D-8F17-4961-BA85-38092722DE5F}" dt="2025-03-13T13:37:33.711" v="83" actId="47"/>
        <pc:sldMkLst>
          <pc:docMk/>
          <pc:sldMk cId="2874114548" sldId="342"/>
        </pc:sldMkLst>
      </pc:sldChg>
      <pc:sldChg chg="del">
        <pc:chgData name="Constance Poitras" userId="24d0b826e1b83865" providerId="LiveId" clId="{3824FA6D-8F17-4961-BA85-38092722DE5F}" dt="2025-03-13T13:37:29.196" v="82" actId="47"/>
        <pc:sldMkLst>
          <pc:docMk/>
          <pc:sldMk cId="3384230189" sldId="343"/>
        </pc:sldMkLst>
      </pc:sldChg>
      <pc:sldChg chg="del">
        <pc:chgData name="Constance Poitras" userId="24d0b826e1b83865" providerId="LiveId" clId="{3824FA6D-8F17-4961-BA85-38092722DE5F}" dt="2025-03-13T13:37:29.196" v="82" actId="47"/>
        <pc:sldMkLst>
          <pc:docMk/>
          <pc:sldMk cId="2877678513" sldId="344"/>
        </pc:sldMkLst>
      </pc:sldChg>
      <pc:sldChg chg="del">
        <pc:chgData name="Constance Poitras" userId="24d0b826e1b83865" providerId="LiveId" clId="{3824FA6D-8F17-4961-BA85-38092722DE5F}" dt="2025-03-13T13:37:26.412" v="81" actId="47"/>
        <pc:sldMkLst>
          <pc:docMk/>
          <pc:sldMk cId="696934966" sldId="345"/>
        </pc:sldMkLst>
      </pc:sldChg>
      <pc:sldChg chg="del">
        <pc:chgData name="Constance Poitras" userId="24d0b826e1b83865" providerId="LiveId" clId="{3824FA6D-8F17-4961-BA85-38092722DE5F}" dt="2025-03-13T13:37:26.412" v="81" actId="47"/>
        <pc:sldMkLst>
          <pc:docMk/>
          <pc:sldMk cId="67598648" sldId="346"/>
        </pc:sldMkLst>
      </pc:sldChg>
      <pc:sldChg chg="del">
        <pc:chgData name="Constance Poitras" userId="24d0b826e1b83865" providerId="LiveId" clId="{3824FA6D-8F17-4961-BA85-38092722DE5F}" dt="2025-03-13T13:37:26.412" v="81" actId="47"/>
        <pc:sldMkLst>
          <pc:docMk/>
          <pc:sldMk cId="2466137684" sldId="347"/>
        </pc:sldMkLst>
      </pc:sldChg>
      <pc:sldChg chg="del">
        <pc:chgData name="Constance Poitras" userId="24d0b826e1b83865" providerId="LiveId" clId="{3824FA6D-8F17-4961-BA85-38092722DE5F}" dt="2025-03-13T13:37:22.701" v="80" actId="47"/>
        <pc:sldMkLst>
          <pc:docMk/>
          <pc:sldMk cId="1406035943" sldId="348"/>
        </pc:sldMkLst>
      </pc:sldChg>
      <pc:sldChg chg="del">
        <pc:chgData name="Constance Poitras" userId="24d0b826e1b83865" providerId="LiveId" clId="{3824FA6D-8F17-4961-BA85-38092722DE5F}" dt="2025-03-13T13:37:22.701" v="80" actId="47"/>
        <pc:sldMkLst>
          <pc:docMk/>
          <pc:sldMk cId="71059269" sldId="349"/>
        </pc:sldMkLst>
      </pc:sldChg>
      <pc:sldChg chg="del">
        <pc:chgData name="Constance Poitras" userId="24d0b826e1b83865" providerId="LiveId" clId="{3824FA6D-8F17-4961-BA85-38092722DE5F}" dt="2025-03-13T13:37:22.701" v="80" actId="47"/>
        <pc:sldMkLst>
          <pc:docMk/>
          <pc:sldMk cId="528390412" sldId="350"/>
        </pc:sldMkLst>
      </pc:sldChg>
      <pc:sldChg chg="del">
        <pc:chgData name="Constance Poitras" userId="24d0b826e1b83865" providerId="LiveId" clId="{3824FA6D-8F17-4961-BA85-38092722DE5F}" dt="2025-03-13T13:37:22.701" v="80" actId="47"/>
        <pc:sldMkLst>
          <pc:docMk/>
          <pc:sldMk cId="3510464101" sldId="351"/>
        </pc:sldMkLst>
      </pc:sldChg>
      <pc:sldChg chg="del">
        <pc:chgData name="Constance Poitras" userId="24d0b826e1b83865" providerId="LiveId" clId="{3824FA6D-8F17-4961-BA85-38092722DE5F}" dt="2025-03-13T13:37:22.701" v="80" actId="47"/>
        <pc:sldMkLst>
          <pc:docMk/>
          <pc:sldMk cId="2458266255" sldId="352"/>
        </pc:sldMkLst>
      </pc:sldChg>
      <pc:sldChg chg="del">
        <pc:chgData name="Constance Poitras" userId="24d0b826e1b83865" providerId="LiveId" clId="{3824FA6D-8F17-4961-BA85-38092722DE5F}" dt="2025-03-13T13:37:19.036" v="79" actId="47"/>
        <pc:sldMkLst>
          <pc:docMk/>
          <pc:sldMk cId="1433901675" sldId="353"/>
        </pc:sldMkLst>
      </pc:sldChg>
      <pc:sldChg chg="del">
        <pc:chgData name="Constance Poitras" userId="24d0b826e1b83865" providerId="LiveId" clId="{3824FA6D-8F17-4961-BA85-38092722DE5F}" dt="2025-03-13T13:37:14.064" v="78" actId="47"/>
        <pc:sldMkLst>
          <pc:docMk/>
          <pc:sldMk cId="2651507711" sldId="354"/>
        </pc:sldMkLst>
      </pc:sldChg>
      <pc:sldChg chg="del">
        <pc:chgData name="Constance Poitras" userId="24d0b826e1b83865" providerId="LiveId" clId="{3824FA6D-8F17-4961-BA85-38092722DE5F}" dt="2025-03-13T13:37:14.064" v="78" actId="47"/>
        <pc:sldMkLst>
          <pc:docMk/>
          <pc:sldMk cId="628862881" sldId="355"/>
        </pc:sldMkLst>
      </pc:sldChg>
      <pc:sldChg chg="del">
        <pc:chgData name="Constance Poitras" userId="24d0b826e1b83865" providerId="LiveId" clId="{3824FA6D-8F17-4961-BA85-38092722DE5F}" dt="2025-03-13T13:37:19.036" v="79" actId="47"/>
        <pc:sldMkLst>
          <pc:docMk/>
          <pc:sldMk cId="1795940001" sldId="357"/>
        </pc:sldMkLst>
      </pc:sldChg>
      <pc:sldChg chg="del">
        <pc:chgData name="Constance Poitras" userId="24d0b826e1b83865" providerId="LiveId" clId="{3824FA6D-8F17-4961-BA85-38092722DE5F}" dt="2025-03-13T13:37:19.036" v="79" actId="47"/>
        <pc:sldMkLst>
          <pc:docMk/>
          <pc:sldMk cId="1277667651" sldId="358"/>
        </pc:sldMkLst>
      </pc:sldChg>
      <pc:sldChg chg="del">
        <pc:chgData name="Constance Poitras" userId="24d0b826e1b83865" providerId="LiveId" clId="{3824FA6D-8F17-4961-BA85-38092722DE5F}" dt="2025-03-13T13:37:33.711" v="83" actId="47"/>
        <pc:sldMkLst>
          <pc:docMk/>
          <pc:sldMk cId="3203315033" sldId="360"/>
        </pc:sldMkLst>
      </pc:sldChg>
      <pc:sldChg chg="del">
        <pc:chgData name="Constance Poitras" userId="24d0b826e1b83865" providerId="LiveId" clId="{3824FA6D-8F17-4961-BA85-38092722DE5F}" dt="2025-03-13T13:37:33.711" v="83" actId="47"/>
        <pc:sldMkLst>
          <pc:docMk/>
          <pc:sldMk cId="2479436062" sldId="361"/>
        </pc:sldMkLst>
      </pc:sldChg>
      <pc:sldChg chg="del">
        <pc:chgData name="Constance Poitras" userId="24d0b826e1b83865" providerId="LiveId" clId="{3824FA6D-8F17-4961-BA85-38092722DE5F}" dt="2025-03-13T13:37:33.711" v="83" actId="47"/>
        <pc:sldMkLst>
          <pc:docMk/>
          <pc:sldMk cId="4089208089" sldId="362"/>
        </pc:sldMkLst>
      </pc:sldChg>
      <pc:sldChg chg="del">
        <pc:chgData name="Constance Poitras" userId="24d0b826e1b83865" providerId="LiveId" clId="{3824FA6D-8F17-4961-BA85-38092722DE5F}" dt="2025-03-13T13:37:29.196" v="82" actId="47"/>
        <pc:sldMkLst>
          <pc:docMk/>
          <pc:sldMk cId="1670756962" sldId="368"/>
        </pc:sldMkLst>
      </pc:sldChg>
      <pc:sldChg chg="del">
        <pc:chgData name="Constance Poitras" userId="24d0b826e1b83865" providerId="LiveId" clId="{3824FA6D-8F17-4961-BA85-38092722DE5F}" dt="2025-03-13T13:37:29.196" v="82" actId="47"/>
        <pc:sldMkLst>
          <pc:docMk/>
          <pc:sldMk cId="2683555830" sldId="372"/>
        </pc:sldMkLst>
      </pc:sldChg>
      <pc:sldChg chg="del">
        <pc:chgData name="Constance Poitras" userId="24d0b826e1b83865" providerId="LiveId" clId="{3824FA6D-8F17-4961-BA85-38092722DE5F}" dt="2025-03-13T13:37:29.196" v="82" actId="47"/>
        <pc:sldMkLst>
          <pc:docMk/>
          <pc:sldMk cId="629177750" sldId="373"/>
        </pc:sldMkLst>
      </pc:sldChg>
      <pc:sldChg chg="del">
        <pc:chgData name="Constance Poitras" userId="24d0b826e1b83865" providerId="LiveId" clId="{3824FA6D-8F17-4961-BA85-38092722DE5F}" dt="2025-03-13T13:37:14.064" v="78" actId="47"/>
        <pc:sldMkLst>
          <pc:docMk/>
          <pc:sldMk cId="3996532554" sldId="379"/>
        </pc:sldMkLst>
      </pc:sldChg>
      <pc:sldChg chg="del">
        <pc:chgData name="Constance Poitras" userId="24d0b826e1b83865" providerId="LiveId" clId="{3824FA6D-8F17-4961-BA85-38092722DE5F}" dt="2025-03-13T13:37:19.036" v="79" actId="47"/>
        <pc:sldMkLst>
          <pc:docMk/>
          <pc:sldMk cId="1172951379" sldId="380"/>
        </pc:sldMkLst>
      </pc:sldChg>
      <pc:sldChg chg="del">
        <pc:chgData name="Constance Poitras" userId="24d0b826e1b83865" providerId="LiveId" clId="{3824FA6D-8F17-4961-BA85-38092722DE5F}" dt="2025-03-13T13:37:19.036" v="79" actId="47"/>
        <pc:sldMkLst>
          <pc:docMk/>
          <pc:sldMk cId="515330030" sldId="381"/>
        </pc:sldMkLst>
      </pc:sldChg>
      <pc:sldChg chg="del">
        <pc:chgData name="Constance Poitras" userId="24d0b826e1b83865" providerId="LiveId" clId="{3824FA6D-8F17-4961-BA85-38092722DE5F}" dt="2025-03-13T13:37:10.071" v="77" actId="47"/>
        <pc:sldMkLst>
          <pc:docMk/>
          <pc:sldMk cId="2179109295" sldId="382"/>
        </pc:sldMkLst>
      </pc:sldChg>
      <pc:sldChg chg="del">
        <pc:chgData name="Constance Poitras" userId="24d0b826e1b83865" providerId="LiveId" clId="{3824FA6D-8F17-4961-BA85-38092722DE5F}" dt="2025-03-13T13:37:10.071" v="77" actId="47"/>
        <pc:sldMkLst>
          <pc:docMk/>
          <pc:sldMk cId="360067527" sldId="383"/>
        </pc:sldMkLst>
      </pc:sldChg>
      <pc:sldChg chg="del">
        <pc:chgData name="Constance Poitras" userId="24d0b826e1b83865" providerId="LiveId" clId="{3824FA6D-8F17-4961-BA85-38092722DE5F}" dt="2025-03-13T13:37:14.064" v="78" actId="47"/>
        <pc:sldMkLst>
          <pc:docMk/>
          <pc:sldMk cId="3365484637" sldId="384"/>
        </pc:sldMkLst>
      </pc:sldChg>
      <pc:sldChg chg="del">
        <pc:chgData name="Constance Poitras" userId="24d0b826e1b83865" providerId="LiveId" clId="{3824FA6D-8F17-4961-BA85-38092722DE5F}" dt="2025-03-13T13:37:10.071" v="77" actId="47"/>
        <pc:sldMkLst>
          <pc:docMk/>
          <pc:sldMk cId="3930064294" sldId="385"/>
        </pc:sldMkLst>
      </pc:sldChg>
      <pc:sldChg chg="del">
        <pc:chgData name="Constance Poitras" userId="24d0b826e1b83865" providerId="LiveId" clId="{3824FA6D-8F17-4961-BA85-38092722DE5F}" dt="2025-03-13T13:37:10.071" v="77" actId="47"/>
        <pc:sldMkLst>
          <pc:docMk/>
          <pc:sldMk cId="3089041908" sldId="386"/>
        </pc:sldMkLst>
      </pc:sldChg>
      <pc:sldChg chg="del">
        <pc:chgData name="Constance Poitras" userId="24d0b826e1b83865" providerId="LiveId" clId="{3824FA6D-8F17-4961-BA85-38092722DE5F}" dt="2025-03-13T13:37:06.284" v="76" actId="47"/>
        <pc:sldMkLst>
          <pc:docMk/>
          <pc:sldMk cId="220225928" sldId="387"/>
        </pc:sldMkLst>
      </pc:sldChg>
      <pc:sldChg chg="del">
        <pc:chgData name="Constance Poitras" userId="24d0b826e1b83865" providerId="LiveId" clId="{3824FA6D-8F17-4961-BA85-38092722DE5F}" dt="2025-03-13T13:37:06.284" v="76" actId="47"/>
        <pc:sldMkLst>
          <pc:docMk/>
          <pc:sldMk cId="3161880223" sldId="388"/>
        </pc:sldMkLst>
      </pc:sldChg>
      <pc:sldChg chg="del">
        <pc:chgData name="Constance Poitras" userId="24d0b826e1b83865" providerId="LiveId" clId="{3824FA6D-8F17-4961-BA85-38092722DE5F}" dt="2025-03-13T13:37:06.284" v="76" actId="47"/>
        <pc:sldMkLst>
          <pc:docMk/>
          <pc:sldMk cId="3705181266" sldId="389"/>
        </pc:sldMkLst>
      </pc:sldChg>
      <pc:sldChg chg="del">
        <pc:chgData name="Constance Poitras" userId="24d0b826e1b83865" providerId="LiveId" clId="{3824FA6D-8F17-4961-BA85-38092722DE5F}" dt="2025-03-13T13:37:06.284" v="76" actId="47"/>
        <pc:sldMkLst>
          <pc:docMk/>
          <pc:sldMk cId="3778011775" sldId="390"/>
        </pc:sldMkLst>
      </pc:sldChg>
      <pc:sldChg chg="del">
        <pc:chgData name="Constance Poitras" userId="24d0b826e1b83865" providerId="LiveId" clId="{3824FA6D-8F17-4961-BA85-38092722DE5F}" dt="2025-03-13T13:37:14.064" v="78" actId="47"/>
        <pc:sldMkLst>
          <pc:docMk/>
          <pc:sldMk cId="4250458091" sldId="391"/>
        </pc:sldMkLst>
      </pc:sldChg>
      <pc:sldChg chg="modSp add del mod setBg">
        <pc:chgData name="Constance Poitras" userId="24d0b826e1b83865" providerId="LiveId" clId="{3824FA6D-8F17-4961-BA85-38092722DE5F}" dt="2025-03-13T13:37:51.825" v="88" actId="2696"/>
        <pc:sldMkLst>
          <pc:docMk/>
          <pc:sldMk cId="4116734651" sldId="392"/>
        </pc:sldMkLst>
      </pc:sldChg>
      <pc:sldChg chg="modSp add mod ord">
        <pc:chgData name="Constance Poitras" userId="24d0b826e1b83865" providerId="LiveId" clId="{3824FA6D-8F17-4961-BA85-38092722DE5F}" dt="2025-03-17T20:39:20.046" v="9686" actId="20577"/>
        <pc:sldMkLst>
          <pc:docMk/>
          <pc:sldMk cId="1596579562" sldId="393"/>
        </pc:sldMkLst>
        <pc:spChg chg="mod">
          <ac:chgData name="Constance Poitras" userId="24d0b826e1b83865" providerId="LiveId" clId="{3824FA6D-8F17-4961-BA85-38092722DE5F}" dt="2025-03-17T20:39:20.046" v="9686" actId="20577"/>
          <ac:spMkLst>
            <pc:docMk/>
            <pc:sldMk cId="1596579562" sldId="393"/>
            <ac:spMk id="5" creationId="{3D2E361D-BEFE-0C7F-B338-23466D910F24}"/>
          </ac:spMkLst>
        </pc:spChg>
      </pc:sldChg>
      <pc:sldChg chg="addSp delSp modSp add mod ord modClrScheme chgLayout">
        <pc:chgData name="Constance Poitras" userId="24d0b826e1b83865" providerId="LiveId" clId="{3824FA6D-8F17-4961-BA85-38092722DE5F}" dt="2025-03-13T14:51:55.601" v="982" actId="20577"/>
        <pc:sldMkLst>
          <pc:docMk/>
          <pc:sldMk cId="2432449950" sldId="394"/>
        </pc:sldMkLst>
        <pc:spChg chg="mod ord">
          <ac:chgData name="Constance Poitras" userId="24d0b826e1b83865" providerId="LiveId" clId="{3824FA6D-8F17-4961-BA85-38092722DE5F}" dt="2025-03-13T14:51:55.601" v="982" actId="20577"/>
          <ac:spMkLst>
            <pc:docMk/>
            <pc:sldMk cId="2432449950" sldId="394"/>
            <ac:spMk id="2" creationId="{58965C49-25FE-BEC7-19FE-2A848AB63E9D}"/>
          </ac:spMkLst>
        </pc:spChg>
        <pc:spChg chg="mod ord">
          <ac:chgData name="Constance Poitras" userId="24d0b826e1b83865" providerId="LiveId" clId="{3824FA6D-8F17-4961-BA85-38092722DE5F}" dt="2025-03-13T14:19:25.739" v="418" actId="700"/>
          <ac:spMkLst>
            <pc:docMk/>
            <pc:sldMk cId="2432449950" sldId="394"/>
            <ac:spMk id="4" creationId="{BD6CFC0E-33FA-C82D-D5F0-CDBCC58A1FA5}"/>
          </ac:spMkLst>
        </pc:spChg>
        <pc:spChg chg="mod ord">
          <ac:chgData name="Constance Poitras" userId="24d0b826e1b83865" providerId="LiveId" clId="{3824FA6D-8F17-4961-BA85-38092722DE5F}" dt="2025-03-13T14:21:51.158" v="595" actId="20577"/>
          <ac:spMkLst>
            <pc:docMk/>
            <pc:sldMk cId="2432449950" sldId="394"/>
            <ac:spMk id="6" creationId="{290170A3-F94A-D23D-EC30-3DD5EE2C40F4}"/>
          </ac:spMkLst>
        </pc:spChg>
      </pc:sldChg>
      <pc:sldChg chg="addSp modSp add mod">
        <pc:chgData name="Constance Poitras" userId="24d0b826e1b83865" providerId="LiveId" clId="{3824FA6D-8F17-4961-BA85-38092722DE5F}" dt="2025-03-13T14:51:52.163" v="977" actId="20577"/>
        <pc:sldMkLst>
          <pc:docMk/>
          <pc:sldMk cId="671249586" sldId="395"/>
        </pc:sldMkLst>
        <pc:spChg chg="mod">
          <ac:chgData name="Constance Poitras" userId="24d0b826e1b83865" providerId="LiveId" clId="{3824FA6D-8F17-4961-BA85-38092722DE5F}" dt="2025-03-13T14:51:52.163" v="977" actId="20577"/>
          <ac:spMkLst>
            <pc:docMk/>
            <pc:sldMk cId="671249586" sldId="395"/>
            <ac:spMk id="2" creationId="{EAFC6D74-B11C-3106-5383-6BDD1693CE2D}"/>
          </ac:spMkLst>
        </pc:spChg>
        <pc:spChg chg="mod">
          <ac:chgData name="Constance Poitras" userId="24d0b826e1b83865" providerId="LiveId" clId="{3824FA6D-8F17-4961-BA85-38092722DE5F}" dt="2025-03-13T14:22:10.387" v="610" actId="6549"/>
          <ac:spMkLst>
            <pc:docMk/>
            <pc:sldMk cId="671249586" sldId="395"/>
            <ac:spMk id="6" creationId="{3FAB3D01-E79B-3CAF-B333-1BBEB186FB75}"/>
          </ac:spMkLst>
        </pc:spChg>
        <pc:picChg chg="add mod">
          <ac:chgData name="Constance Poitras" userId="24d0b826e1b83865" providerId="LiveId" clId="{3824FA6D-8F17-4961-BA85-38092722DE5F}" dt="2025-03-13T14:26:04.355" v="615" actId="1076"/>
          <ac:picMkLst>
            <pc:docMk/>
            <pc:sldMk cId="671249586" sldId="395"/>
            <ac:picMk id="5" creationId="{1FC61373-FD38-B667-7EAF-52B094451A03}"/>
          </ac:picMkLst>
        </pc:picChg>
      </pc:sldChg>
      <pc:sldChg chg="modSp add mod ord">
        <pc:chgData name="Constance Poitras" userId="24d0b826e1b83865" providerId="LiveId" clId="{3824FA6D-8F17-4961-BA85-38092722DE5F}" dt="2025-03-13T14:51:48.469" v="972" actId="20577"/>
        <pc:sldMkLst>
          <pc:docMk/>
          <pc:sldMk cId="4104637990" sldId="396"/>
        </pc:sldMkLst>
        <pc:spChg chg="mod">
          <ac:chgData name="Constance Poitras" userId="24d0b826e1b83865" providerId="LiveId" clId="{3824FA6D-8F17-4961-BA85-38092722DE5F}" dt="2025-03-13T14:51:48.469" v="972" actId="20577"/>
          <ac:spMkLst>
            <pc:docMk/>
            <pc:sldMk cId="4104637990" sldId="396"/>
            <ac:spMk id="2" creationId="{02F6DFDB-4180-E1A4-FBA5-6AC8F42B5B1E}"/>
          </ac:spMkLst>
        </pc:spChg>
        <pc:spChg chg="mod">
          <ac:chgData name="Constance Poitras" userId="24d0b826e1b83865" providerId="LiveId" clId="{3824FA6D-8F17-4961-BA85-38092722DE5F}" dt="2025-03-13T14:49:45.041" v="932" actId="20577"/>
          <ac:spMkLst>
            <pc:docMk/>
            <pc:sldMk cId="4104637990" sldId="396"/>
            <ac:spMk id="6" creationId="{D2A00FFB-8598-F8FE-C711-1C8BD853B040}"/>
          </ac:spMkLst>
        </pc:spChg>
      </pc:sldChg>
      <pc:sldChg chg="addSp delSp modSp add mod ord modClrScheme chgLayout">
        <pc:chgData name="Constance Poitras" userId="24d0b826e1b83865" providerId="LiveId" clId="{3824FA6D-8F17-4961-BA85-38092722DE5F}" dt="2025-03-17T15:33:32.408" v="7789" actId="20577"/>
        <pc:sldMkLst>
          <pc:docMk/>
          <pc:sldMk cId="943697963" sldId="397"/>
        </pc:sldMkLst>
        <pc:spChg chg="mod ord">
          <ac:chgData name="Constance Poitras" userId="24d0b826e1b83865" providerId="LiveId" clId="{3824FA6D-8F17-4961-BA85-38092722DE5F}" dt="2025-03-13T14:54:41.388" v="1198" actId="20577"/>
          <ac:spMkLst>
            <pc:docMk/>
            <pc:sldMk cId="943697963" sldId="397"/>
            <ac:spMk id="2" creationId="{8B5E6941-185D-EA2A-8905-5A5152F39D7E}"/>
          </ac:spMkLst>
        </pc:spChg>
        <pc:spChg chg="mod ord">
          <ac:chgData name="Constance Poitras" userId="24d0b826e1b83865" providerId="LiveId" clId="{3824FA6D-8F17-4961-BA85-38092722DE5F}" dt="2025-03-13T14:53:58.073" v="1185" actId="700"/>
          <ac:spMkLst>
            <pc:docMk/>
            <pc:sldMk cId="943697963" sldId="397"/>
            <ac:spMk id="4" creationId="{612227A4-6FB3-D7F8-FE9F-DE330983BB7D}"/>
          </ac:spMkLst>
        </pc:spChg>
        <pc:spChg chg="mod ord">
          <ac:chgData name="Constance Poitras" userId="24d0b826e1b83865" providerId="LiveId" clId="{3824FA6D-8F17-4961-BA85-38092722DE5F}" dt="2025-03-17T15:33:32.408" v="7789" actId="20577"/>
          <ac:spMkLst>
            <pc:docMk/>
            <pc:sldMk cId="943697963" sldId="397"/>
            <ac:spMk id="6" creationId="{967724D3-ECC8-CF3A-C0DB-2A6B72ECBC3C}"/>
          </ac:spMkLst>
        </pc:spChg>
      </pc:sldChg>
      <pc:sldChg chg="modSp add mod">
        <pc:chgData name="Constance Poitras" userId="24d0b826e1b83865" providerId="LiveId" clId="{3824FA6D-8F17-4961-BA85-38092722DE5F}" dt="2025-03-13T17:38:22.765" v="3778" actId="6549"/>
        <pc:sldMkLst>
          <pc:docMk/>
          <pc:sldMk cId="1628556987" sldId="398"/>
        </pc:sldMkLst>
        <pc:spChg chg="mod">
          <ac:chgData name="Constance Poitras" userId="24d0b826e1b83865" providerId="LiveId" clId="{3824FA6D-8F17-4961-BA85-38092722DE5F}" dt="2025-03-13T17:38:22.765" v="3778" actId="6549"/>
          <ac:spMkLst>
            <pc:docMk/>
            <pc:sldMk cId="1628556987" sldId="398"/>
            <ac:spMk id="6" creationId="{C4DFA085-70F4-D312-C134-73340F7C9E4C}"/>
          </ac:spMkLst>
        </pc:spChg>
      </pc:sldChg>
      <pc:sldChg chg="addSp delSp modSp add mod modClrScheme chgLayout">
        <pc:chgData name="Constance Poitras" userId="24d0b826e1b83865" providerId="LiveId" clId="{3824FA6D-8F17-4961-BA85-38092722DE5F}" dt="2025-03-15T14:14:06.718" v="4363" actId="20577"/>
        <pc:sldMkLst>
          <pc:docMk/>
          <pc:sldMk cId="1272811387" sldId="399"/>
        </pc:sldMkLst>
        <pc:spChg chg="mod ord">
          <ac:chgData name="Constance Poitras" userId="24d0b826e1b83865" providerId="LiveId" clId="{3824FA6D-8F17-4961-BA85-38092722DE5F}" dt="2025-03-13T14:57:10.242" v="1298" actId="700"/>
          <ac:spMkLst>
            <pc:docMk/>
            <pc:sldMk cId="1272811387" sldId="399"/>
            <ac:spMk id="2" creationId="{AC43C212-DD57-4D1D-F368-E40248ED06B3}"/>
          </ac:spMkLst>
        </pc:spChg>
        <pc:spChg chg="mod ord">
          <ac:chgData name="Constance Poitras" userId="24d0b826e1b83865" providerId="LiveId" clId="{3824FA6D-8F17-4961-BA85-38092722DE5F}" dt="2025-03-15T14:14:06.718" v="4363" actId="20577"/>
          <ac:spMkLst>
            <pc:docMk/>
            <pc:sldMk cId="1272811387" sldId="399"/>
            <ac:spMk id="3" creationId="{B20C7ECD-1F55-D958-582C-80359A0E336E}"/>
          </ac:spMkLst>
        </pc:spChg>
        <pc:spChg chg="mod ord">
          <ac:chgData name="Constance Poitras" userId="24d0b826e1b83865" providerId="LiveId" clId="{3824FA6D-8F17-4961-BA85-38092722DE5F}" dt="2025-03-13T14:57:10.242" v="1298" actId="700"/>
          <ac:spMkLst>
            <pc:docMk/>
            <pc:sldMk cId="1272811387" sldId="399"/>
            <ac:spMk id="4" creationId="{C186D789-7059-1D68-0555-C0B942A87479}"/>
          </ac:spMkLst>
        </pc:spChg>
        <pc:picChg chg="add mod">
          <ac:chgData name="Constance Poitras" userId="24d0b826e1b83865" providerId="LiveId" clId="{3824FA6D-8F17-4961-BA85-38092722DE5F}" dt="2025-03-13T15:00:30.588" v="1468"/>
          <ac:picMkLst>
            <pc:docMk/>
            <pc:sldMk cId="1272811387" sldId="399"/>
            <ac:picMk id="1026" creationId="{69A9A5B5-FDD7-D2CE-A954-4E39B7DBD0BB}"/>
          </ac:picMkLst>
        </pc:picChg>
      </pc:sldChg>
      <pc:sldChg chg="modSp add mod">
        <pc:chgData name="Constance Poitras" userId="24d0b826e1b83865" providerId="LiveId" clId="{3824FA6D-8F17-4961-BA85-38092722DE5F}" dt="2025-03-13T19:43:11.848" v="3912" actId="6549"/>
        <pc:sldMkLst>
          <pc:docMk/>
          <pc:sldMk cId="3668397302" sldId="400"/>
        </pc:sldMkLst>
        <pc:spChg chg="mod">
          <ac:chgData name="Constance Poitras" userId="24d0b826e1b83865" providerId="LiveId" clId="{3824FA6D-8F17-4961-BA85-38092722DE5F}" dt="2025-03-13T16:06:09.231" v="3267" actId="20577"/>
          <ac:spMkLst>
            <pc:docMk/>
            <pc:sldMk cId="3668397302" sldId="400"/>
            <ac:spMk id="2" creationId="{8326B328-79C9-42DB-83D0-6447890CD059}"/>
          </ac:spMkLst>
        </pc:spChg>
        <pc:spChg chg="mod">
          <ac:chgData name="Constance Poitras" userId="24d0b826e1b83865" providerId="LiveId" clId="{3824FA6D-8F17-4961-BA85-38092722DE5F}" dt="2025-03-13T19:43:11.848" v="3912" actId="6549"/>
          <ac:spMkLst>
            <pc:docMk/>
            <pc:sldMk cId="3668397302" sldId="400"/>
            <ac:spMk id="6" creationId="{3F68F938-7EEA-B5FB-7E96-6F78E3849883}"/>
          </ac:spMkLst>
        </pc:spChg>
      </pc:sldChg>
      <pc:sldChg chg="addSp delSp modSp add mod ord">
        <pc:chgData name="Constance Poitras" userId="24d0b826e1b83865" providerId="LiveId" clId="{3824FA6D-8F17-4961-BA85-38092722DE5F}" dt="2025-03-13T15:30:45.714" v="1907" actId="1076"/>
        <pc:sldMkLst>
          <pc:docMk/>
          <pc:sldMk cId="2924276997" sldId="401"/>
        </pc:sldMkLst>
        <pc:spChg chg="mod">
          <ac:chgData name="Constance Poitras" userId="24d0b826e1b83865" providerId="LiveId" clId="{3824FA6D-8F17-4961-BA85-38092722DE5F}" dt="2025-03-13T15:30:01.911" v="1903" actId="20577"/>
          <ac:spMkLst>
            <pc:docMk/>
            <pc:sldMk cId="2924276997" sldId="401"/>
            <ac:spMk id="2" creationId="{3EF8C61F-BEE8-4CF3-E354-8CDC93C89611}"/>
          </ac:spMkLst>
        </pc:spChg>
        <pc:picChg chg="add mod">
          <ac:chgData name="Constance Poitras" userId="24d0b826e1b83865" providerId="LiveId" clId="{3824FA6D-8F17-4961-BA85-38092722DE5F}" dt="2025-03-13T15:30:45.714" v="1907" actId="1076"/>
          <ac:picMkLst>
            <pc:docMk/>
            <pc:sldMk cId="2924276997" sldId="401"/>
            <ac:picMk id="7" creationId="{F8A16DF0-6381-23D7-9E93-1BDDE1753049}"/>
          </ac:picMkLst>
        </pc:picChg>
      </pc:sldChg>
      <pc:sldChg chg="modSp add mod">
        <pc:chgData name="Constance Poitras" userId="24d0b826e1b83865" providerId="LiveId" clId="{3824FA6D-8F17-4961-BA85-38092722DE5F}" dt="2025-03-13T15:43:52.184" v="2393" actId="27636"/>
        <pc:sldMkLst>
          <pc:docMk/>
          <pc:sldMk cId="3874393094" sldId="402"/>
        </pc:sldMkLst>
        <pc:spChg chg="mod">
          <ac:chgData name="Constance Poitras" userId="24d0b826e1b83865" providerId="LiveId" clId="{3824FA6D-8F17-4961-BA85-38092722DE5F}" dt="2025-03-13T15:31:15.928" v="1926" actId="20577"/>
          <ac:spMkLst>
            <pc:docMk/>
            <pc:sldMk cId="3874393094" sldId="402"/>
            <ac:spMk id="2" creationId="{B73911E2-3351-200B-EE4A-C54DC8CDE238}"/>
          </ac:spMkLst>
        </pc:spChg>
        <pc:spChg chg="mod">
          <ac:chgData name="Constance Poitras" userId="24d0b826e1b83865" providerId="LiveId" clId="{3824FA6D-8F17-4961-BA85-38092722DE5F}" dt="2025-03-13T15:43:52.184" v="2393" actId="27636"/>
          <ac:spMkLst>
            <pc:docMk/>
            <pc:sldMk cId="3874393094" sldId="402"/>
            <ac:spMk id="6" creationId="{7E1908D5-7E2D-444D-7FA2-1DCFA5BFD09C}"/>
          </ac:spMkLst>
        </pc:spChg>
      </pc:sldChg>
      <pc:sldChg chg="modSp add mod">
        <pc:chgData name="Constance Poitras" userId="24d0b826e1b83865" providerId="LiveId" clId="{3824FA6D-8F17-4961-BA85-38092722DE5F}" dt="2025-03-13T16:57:58.819" v="3371" actId="20577"/>
        <pc:sldMkLst>
          <pc:docMk/>
          <pc:sldMk cId="4065095776" sldId="403"/>
        </pc:sldMkLst>
        <pc:spChg chg="mod">
          <ac:chgData name="Constance Poitras" userId="24d0b826e1b83865" providerId="LiveId" clId="{3824FA6D-8F17-4961-BA85-38092722DE5F}" dt="2025-03-13T16:57:58.819" v="3371" actId="20577"/>
          <ac:spMkLst>
            <pc:docMk/>
            <pc:sldMk cId="4065095776" sldId="403"/>
            <ac:spMk id="6" creationId="{532B9B2F-4BA2-97EB-DE80-FBC280A73F26}"/>
          </ac:spMkLst>
        </pc:spChg>
      </pc:sldChg>
      <pc:sldChg chg="modSp add mod">
        <pc:chgData name="Constance Poitras" userId="24d0b826e1b83865" providerId="LiveId" clId="{3824FA6D-8F17-4961-BA85-38092722DE5F}" dt="2025-03-17T15:28:58.592" v="7786" actId="20578"/>
        <pc:sldMkLst>
          <pc:docMk/>
          <pc:sldMk cId="968643884" sldId="404"/>
        </pc:sldMkLst>
        <pc:spChg chg="mod">
          <ac:chgData name="Constance Poitras" userId="24d0b826e1b83865" providerId="LiveId" clId="{3824FA6D-8F17-4961-BA85-38092722DE5F}" dt="2025-03-17T15:28:58.592" v="7786" actId="20578"/>
          <ac:spMkLst>
            <pc:docMk/>
            <pc:sldMk cId="968643884" sldId="404"/>
            <ac:spMk id="6" creationId="{051F4782-7A15-64BF-2E2D-64215C864EAD}"/>
          </ac:spMkLst>
        </pc:spChg>
      </pc:sldChg>
      <pc:sldChg chg="addSp delSp modSp add del mod modClrScheme chgLayout">
        <pc:chgData name="Constance Poitras" userId="24d0b826e1b83865" providerId="LiveId" clId="{3824FA6D-8F17-4961-BA85-38092722DE5F}" dt="2025-03-17T15:40:52.548" v="7790" actId="2696"/>
        <pc:sldMkLst>
          <pc:docMk/>
          <pc:sldMk cId="1848800262" sldId="405"/>
        </pc:sldMkLst>
      </pc:sldChg>
      <pc:sldChg chg="addSp delSp modSp add mod modClrScheme chgLayout">
        <pc:chgData name="Constance Poitras" userId="24d0b826e1b83865" providerId="LiveId" clId="{3824FA6D-8F17-4961-BA85-38092722DE5F}" dt="2025-03-13T21:07:05.670" v="4032" actId="20577"/>
        <pc:sldMkLst>
          <pc:docMk/>
          <pc:sldMk cId="3764891429" sldId="406"/>
        </pc:sldMkLst>
        <pc:spChg chg="mod ord">
          <ac:chgData name="Constance Poitras" userId="24d0b826e1b83865" providerId="LiveId" clId="{3824FA6D-8F17-4961-BA85-38092722DE5F}" dt="2025-03-13T17:00:46.868" v="3417" actId="700"/>
          <ac:spMkLst>
            <pc:docMk/>
            <pc:sldMk cId="3764891429" sldId="406"/>
            <ac:spMk id="2" creationId="{6C691656-7B2E-7549-98F7-8136DFC282EE}"/>
          </ac:spMkLst>
        </pc:spChg>
        <pc:spChg chg="mod ord">
          <ac:chgData name="Constance Poitras" userId="24d0b826e1b83865" providerId="LiveId" clId="{3824FA6D-8F17-4961-BA85-38092722DE5F}" dt="2025-03-13T17:00:46.868" v="3417" actId="700"/>
          <ac:spMkLst>
            <pc:docMk/>
            <pc:sldMk cId="3764891429" sldId="406"/>
            <ac:spMk id="4" creationId="{52E1CC95-91CC-D0FE-4CA0-A2ECBB608660}"/>
          </ac:spMkLst>
        </pc:spChg>
        <pc:spChg chg="mod ord">
          <ac:chgData name="Constance Poitras" userId="24d0b826e1b83865" providerId="LiveId" clId="{3824FA6D-8F17-4961-BA85-38092722DE5F}" dt="2025-03-13T21:07:05.670" v="4032" actId="20577"/>
          <ac:spMkLst>
            <pc:docMk/>
            <pc:sldMk cId="3764891429" sldId="406"/>
            <ac:spMk id="6" creationId="{36BE8565-72D9-964E-3B5A-B618C5B9295E}"/>
          </ac:spMkLst>
        </pc:spChg>
      </pc:sldChg>
      <pc:sldChg chg="modSp add mod">
        <pc:chgData name="Constance Poitras" userId="24d0b826e1b83865" providerId="LiveId" clId="{3824FA6D-8F17-4961-BA85-38092722DE5F}" dt="2025-03-17T17:03:28.469" v="7923" actId="5793"/>
        <pc:sldMkLst>
          <pc:docMk/>
          <pc:sldMk cId="3880238362" sldId="407"/>
        </pc:sldMkLst>
        <pc:spChg chg="mod">
          <ac:chgData name="Constance Poitras" userId="24d0b826e1b83865" providerId="LiveId" clId="{3824FA6D-8F17-4961-BA85-38092722DE5F}" dt="2025-03-17T17:01:11.666" v="7812" actId="6549"/>
          <ac:spMkLst>
            <pc:docMk/>
            <pc:sldMk cId="3880238362" sldId="407"/>
            <ac:spMk id="2" creationId="{31E17F3A-DEB8-24A1-DB82-4D5D4AA6AD40}"/>
          </ac:spMkLst>
        </pc:spChg>
        <pc:spChg chg="mod">
          <ac:chgData name="Constance Poitras" userId="24d0b826e1b83865" providerId="LiveId" clId="{3824FA6D-8F17-4961-BA85-38092722DE5F}" dt="2025-03-17T17:03:28.469" v="7923" actId="5793"/>
          <ac:spMkLst>
            <pc:docMk/>
            <pc:sldMk cId="3880238362" sldId="407"/>
            <ac:spMk id="6" creationId="{6B624798-C668-6FF0-2112-E51BBE62800F}"/>
          </ac:spMkLst>
        </pc:spChg>
      </pc:sldChg>
      <pc:sldChg chg="addSp delSp modSp add mod ord">
        <pc:chgData name="Constance Poitras" userId="24d0b826e1b83865" providerId="LiveId" clId="{3824FA6D-8F17-4961-BA85-38092722DE5F}" dt="2025-03-17T15:41:29.415" v="7796" actId="20577"/>
        <pc:sldMkLst>
          <pc:docMk/>
          <pc:sldMk cId="3884416256" sldId="408"/>
        </pc:sldMkLst>
        <pc:spChg chg="mod">
          <ac:chgData name="Constance Poitras" userId="24d0b826e1b83865" providerId="LiveId" clId="{3824FA6D-8F17-4961-BA85-38092722DE5F}" dt="2025-03-17T15:41:29.415" v="7796" actId="20577"/>
          <ac:spMkLst>
            <pc:docMk/>
            <pc:sldMk cId="3884416256" sldId="408"/>
            <ac:spMk id="2" creationId="{3B2E3A49-7D0A-3DF0-FB96-06A613D5B11B}"/>
          </ac:spMkLst>
        </pc:spChg>
        <pc:picChg chg="add mod">
          <ac:chgData name="Constance Poitras" userId="24d0b826e1b83865" providerId="LiveId" clId="{3824FA6D-8F17-4961-BA85-38092722DE5F}" dt="2025-03-13T17:12:29.215" v="3777" actId="1076"/>
          <ac:picMkLst>
            <pc:docMk/>
            <pc:sldMk cId="3884416256" sldId="408"/>
            <ac:picMk id="5" creationId="{B025E483-3E3A-AC00-D0C4-A5CA68237B25}"/>
          </ac:picMkLst>
        </pc:picChg>
      </pc:sldChg>
      <pc:sldChg chg="modSp add mod ord">
        <pc:chgData name="Constance Poitras" userId="24d0b826e1b83865" providerId="LiveId" clId="{3824FA6D-8F17-4961-BA85-38092722DE5F}" dt="2025-03-13T21:04:06.456" v="3924"/>
        <pc:sldMkLst>
          <pc:docMk/>
          <pc:sldMk cId="288608295" sldId="409"/>
        </pc:sldMkLst>
        <pc:spChg chg="mod">
          <ac:chgData name="Constance Poitras" userId="24d0b826e1b83865" providerId="LiveId" clId="{3824FA6D-8F17-4961-BA85-38092722DE5F}" dt="2025-03-13T21:01:36.509" v="3913" actId="20577"/>
          <ac:spMkLst>
            <pc:docMk/>
            <pc:sldMk cId="288608295" sldId="409"/>
            <ac:spMk id="2" creationId="{5FCEB8EE-CEAB-5866-8CBD-590DFBF8A143}"/>
          </ac:spMkLst>
        </pc:spChg>
        <pc:spChg chg="mod">
          <ac:chgData name="Constance Poitras" userId="24d0b826e1b83865" providerId="LiveId" clId="{3824FA6D-8F17-4961-BA85-38092722DE5F}" dt="2025-03-13T21:04:06.456" v="3924"/>
          <ac:spMkLst>
            <pc:docMk/>
            <pc:sldMk cId="288608295" sldId="409"/>
            <ac:spMk id="6" creationId="{C4A4188D-76FF-8F5C-93E0-CEF4EAD8D604}"/>
          </ac:spMkLst>
        </pc:spChg>
      </pc:sldChg>
      <pc:sldChg chg="modSp add mod">
        <pc:chgData name="Constance Poitras" userId="24d0b826e1b83865" providerId="LiveId" clId="{3824FA6D-8F17-4961-BA85-38092722DE5F}" dt="2025-03-16T14:18:52.516" v="6902" actId="20577"/>
        <pc:sldMkLst>
          <pc:docMk/>
          <pc:sldMk cId="299292462" sldId="410"/>
        </pc:sldMkLst>
        <pc:spChg chg="mod">
          <ac:chgData name="Constance Poitras" userId="24d0b826e1b83865" providerId="LiveId" clId="{3824FA6D-8F17-4961-BA85-38092722DE5F}" dt="2025-03-13T21:17:23.060" v="4262" actId="20577"/>
          <ac:spMkLst>
            <pc:docMk/>
            <pc:sldMk cId="299292462" sldId="410"/>
            <ac:spMk id="2" creationId="{BC7D2B4B-7A89-E1FF-DF4B-83FE6F595551}"/>
          </ac:spMkLst>
        </pc:spChg>
        <pc:spChg chg="mod">
          <ac:chgData name="Constance Poitras" userId="24d0b826e1b83865" providerId="LiveId" clId="{3824FA6D-8F17-4961-BA85-38092722DE5F}" dt="2025-03-16T14:18:52.516" v="6902" actId="20577"/>
          <ac:spMkLst>
            <pc:docMk/>
            <pc:sldMk cId="299292462" sldId="410"/>
            <ac:spMk id="6" creationId="{18C4B032-CE02-729D-7210-EC0DE4F9696C}"/>
          </ac:spMkLst>
        </pc:spChg>
      </pc:sldChg>
      <pc:sldChg chg="new del">
        <pc:chgData name="Constance Poitras" userId="24d0b826e1b83865" providerId="LiveId" clId="{3824FA6D-8F17-4961-BA85-38092722DE5F}" dt="2025-03-13T21:03:37.879" v="3919" actId="47"/>
        <pc:sldMkLst>
          <pc:docMk/>
          <pc:sldMk cId="3810691558" sldId="410"/>
        </pc:sldMkLst>
      </pc:sldChg>
      <pc:sldChg chg="modSp add mod">
        <pc:chgData name="Constance Poitras" userId="24d0b826e1b83865" providerId="LiveId" clId="{3824FA6D-8F17-4961-BA85-38092722DE5F}" dt="2025-03-13T21:08:38.356" v="4062" actId="20577"/>
        <pc:sldMkLst>
          <pc:docMk/>
          <pc:sldMk cId="3933911060" sldId="411"/>
        </pc:sldMkLst>
        <pc:spChg chg="mod">
          <ac:chgData name="Constance Poitras" userId="24d0b826e1b83865" providerId="LiveId" clId="{3824FA6D-8F17-4961-BA85-38092722DE5F}" dt="2025-03-13T21:07:18.444" v="4045" actId="20577"/>
          <ac:spMkLst>
            <pc:docMk/>
            <pc:sldMk cId="3933911060" sldId="411"/>
            <ac:spMk id="2" creationId="{B5A71A45-2FB8-0DB2-9E33-2D02C7D83502}"/>
          </ac:spMkLst>
        </pc:spChg>
        <pc:spChg chg="mod">
          <ac:chgData name="Constance Poitras" userId="24d0b826e1b83865" providerId="LiveId" clId="{3824FA6D-8F17-4961-BA85-38092722DE5F}" dt="2025-03-13T21:08:38.356" v="4062" actId="20577"/>
          <ac:spMkLst>
            <pc:docMk/>
            <pc:sldMk cId="3933911060" sldId="411"/>
            <ac:spMk id="6" creationId="{D1C73E58-458B-2080-1FC4-6D7F7C70EA3E}"/>
          </ac:spMkLst>
        </pc:spChg>
      </pc:sldChg>
      <pc:sldChg chg="addSp delSp modSp add mod ord">
        <pc:chgData name="Constance Poitras" userId="24d0b826e1b83865" providerId="LiveId" clId="{3824FA6D-8F17-4961-BA85-38092722DE5F}" dt="2025-03-13T21:11:26.991" v="4212"/>
        <pc:sldMkLst>
          <pc:docMk/>
          <pc:sldMk cId="1025032436" sldId="412"/>
        </pc:sldMkLst>
        <pc:spChg chg="mod">
          <ac:chgData name="Constance Poitras" userId="24d0b826e1b83865" providerId="LiveId" clId="{3824FA6D-8F17-4961-BA85-38092722DE5F}" dt="2025-03-13T21:09:02.958" v="4083" actId="20577"/>
          <ac:spMkLst>
            <pc:docMk/>
            <pc:sldMk cId="1025032436" sldId="412"/>
            <ac:spMk id="2" creationId="{132E81A9-D9CA-5064-0296-C417BD6A6ABC}"/>
          </ac:spMkLst>
        </pc:spChg>
        <pc:picChg chg="add mod">
          <ac:chgData name="Constance Poitras" userId="24d0b826e1b83865" providerId="LiveId" clId="{3824FA6D-8F17-4961-BA85-38092722DE5F}" dt="2025-03-13T21:10:09.688" v="4087" actId="1076"/>
          <ac:picMkLst>
            <pc:docMk/>
            <pc:sldMk cId="1025032436" sldId="412"/>
            <ac:picMk id="7" creationId="{F7573FC9-5079-3DF2-D30B-2356ABBF24D4}"/>
          </ac:picMkLst>
        </pc:picChg>
      </pc:sldChg>
      <pc:sldChg chg="modSp add mod ord">
        <pc:chgData name="Constance Poitras" userId="24d0b826e1b83865" providerId="LiveId" clId="{3824FA6D-8F17-4961-BA85-38092722DE5F}" dt="2025-03-15T14:31:32.072" v="4880" actId="20577"/>
        <pc:sldMkLst>
          <pc:docMk/>
          <pc:sldMk cId="3127663212" sldId="413"/>
        </pc:sldMkLst>
        <pc:spChg chg="mod">
          <ac:chgData name="Constance Poitras" userId="24d0b826e1b83865" providerId="LiveId" clId="{3824FA6D-8F17-4961-BA85-38092722DE5F}" dt="2025-03-13T21:13:48.385" v="4228" actId="20577"/>
          <ac:spMkLst>
            <pc:docMk/>
            <pc:sldMk cId="3127663212" sldId="413"/>
            <ac:spMk id="2" creationId="{1A4E5459-786B-B1BE-777A-6AB3AC73B389}"/>
          </ac:spMkLst>
        </pc:spChg>
        <pc:spChg chg="mod">
          <ac:chgData name="Constance Poitras" userId="24d0b826e1b83865" providerId="LiveId" clId="{3824FA6D-8F17-4961-BA85-38092722DE5F}" dt="2025-03-15T14:31:32.072" v="4880" actId="20577"/>
          <ac:spMkLst>
            <pc:docMk/>
            <pc:sldMk cId="3127663212" sldId="413"/>
            <ac:spMk id="6" creationId="{5676A6EE-BBF8-AA40-B78E-2C5EEADA2915}"/>
          </ac:spMkLst>
        </pc:spChg>
      </pc:sldChg>
      <pc:sldChg chg="modSp add mod">
        <pc:chgData name="Constance Poitras" userId="24d0b826e1b83865" providerId="LiveId" clId="{3824FA6D-8F17-4961-BA85-38092722DE5F}" dt="2025-03-13T21:20:13.019" v="4270" actId="27636"/>
        <pc:sldMkLst>
          <pc:docMk/>
          <pc:sldMk cId="3805839322" sldId="414"/>
        </pc:sldMkLst>
        <pc:spChg chg="mod">
          <ac:chgData name="Constance Poitras" userId="24d0b826e1b83865" providerId="LiveId" clId="{3824FA6D-8F17-4961-BA85-38092722DE5F}" dt="2025-03-13T21:20:13.019" v="4270" actId="27636"/>
          <ac:spMkLst>
            <pc:docMk/>
            <pc:sldMk cId="3805839322" sldId="414"/>
            <ac:spMk id="6" creationId="{6AA5B8D6-8B89-7ADC-0FAE-1F51D785A8A7}"/>
          </ac:spMkLst>
        </pc:spChg>
      </pc:sldChg>
      <pc:sldChg chg="addSp modSp add mod ord modClrScheme chgLayout">
        <pc:chgData name="Constance Poitras" userId="24d0b826e1b83865" providerId="LiveId" clId="{3824FA6D-8F17-4961-BA85-38092722DE5F}" dt="2025-03-16T12:52:11.082" v="5440" actId="1076"/>
        <pc:sldMkLst>
          <pc:docMk/>
          <pc:sldMk cId="1038724723" sldId="415"/>
        </pc:sldMkLst>
        <pc:spChg chg="mod ord">
          <ac:chgData name="Constance Poitras" userId="24d0b826e1b83865" providerId="LiveId" clId="{3824FA6D-8F17-4961-BA85-38092722DE5F}" dt="2025-03-15T14:22:51.122" v="4581" actId="20577"/>
          <ac:spMkLst>
            <pc:docMk/>
            <pc:sldMk cId="1038724723" sldId="415"/>
            <ac:spMk id="2" creationId="{754BED86-009A-F78B-4263-DFE977838FBF}"/>
          </ac:spMkLst>
        </pc:spChg>
        <pc:spChg chg="add mod ord">
          <ac:chgData name="Constance Poitras" userId="24d0b826e1b83865" providerId="LiveId" clId="{3824FA6D-8F17-4961-BA85-38092722DE5F}" dt="2025-03-15T14:22:37.593" v="4575" actId="242"/>
          <ac:spMkLst>
            <pc:docMk/>
            <pc:sldMk cId="1038724723" sldId="415"/>
            <ac:spMk id="3" creationId="{CB6143AF-B1AC-4A5F-1F1C-DF5711F84613}"/>
          </ac:spMkLst>
        </pc:spChg>
        <pc:spChg chg="mod ord">
          <ac:chgData name="Constance Poitras" userId="24d0b826e1b83865" providerId="LiveId" clId="{3824FA6D-8F17-4961-BA85-38092722DE5F}" dt="2025-03-15T14:16:10.312" v="4408" actId="700"/>
          <ac:spMkLst>
            <pc:docMk/>
            <pc:sldMk cId="1038724723" sldId="415"/>
            <ac:spMk id="4" creationId="{E702C5A8-47B8-CACC-2BB0-C302A937ADC5}"/>
          </ac:spMkLst>
        </pc:spChg>
        <pc:spChg chg="add mod ord">
          <ac:chgData name="Constance Poitras" userId="24d0b826e1b83865" providerId="LiveId" clId="{3824FA6D-8F17-4961-BA85-38092722DE5F}" dt="2025-03-15T14:22:40.830" v="4576" actId="242"/>
          <ac:spMkLst>
            <pc:docMk/>
            <pc:sldMk cId="1038724723" sldId="415"/>
            <ac:spMk id="5" creationId="{82E99A20-AA76-213B-ECC3-7C8CEABECC42}"/>
          </ac:spMkLst>
        </pc:spChg>
        <pc:spChg chg="mod ord">
          <ac:chgData name="Constance Poitras" userId="24d0b826e1b83865" providerId="LiveId" clId="{3824FA6D-8F17-4961-BA85-38092722DE5F}" dt="2025-03-15T14:20:56.450" v="4574" actId="20577"/>
          <ac:spMkLst>
            <pc:docMk/>
            <pc:sldMk cId="1038724723" sldId="415"/>
            <ac:spMk id="6" creationId="{DD1EBF0F-3CE6-9191-996E-689096F2DB07}"/>
          </ac:spMkLst>
        </pc:spChg>
        <pc:picChg chg="mod ord">
          <ac:chgData name="Constance Poitras" userId="24d0b826e1b83865" providerId="LiveId" clId="{3824FA6D-8F17-4961-BA85-38092722DE5F}" dt="2025-03-16T12:52:11.082" v="5440" actId="1076"/>
          <ac:picMkLst>
            <pc:docMk/>
            <pc:sldMk cId="1038724723" sldId="415"/>
            <ac:picMk id="11" creationId="{0A34C378-992F-3168-FFAC-4A32331D8CD2}"/>
          </ac:picMkLst>
        </pc:picChg>
      </pc:sldChg>
      <pc:sldChg chg="modSp add mod">
        <pc:chgData name="Constance Poitras" userId="24d0b826e1b83865" providerId="LiveId" clId="{3824FA6D-8F17-4961-BA85-38092722DE5F}" dt="2025-03-15T14:26:15.324" v="4816" actId="27636"/>
        <pc:sldMkLst>
          <pc:docMk/>
          <pc:sldMk cId="2090028865" sldId="416"/>
        </pc:sldMkLst>
        <pc:spChg chg="mod">
          <ac:chgData name="Constance Poitras" userId="24d0b826e1b83865" providerId="LiveId" clId="{3824FA6D-8F17-4961-BA85-38092722DE5F}" dt="2025-03-15T14:23:56.082" v="4620" actId="20577"/>
          <ac:spMkLst>
            <pc:docMk/>
            <pc:sldMk cId="2090028865" sldId="416"/>
            <ac:spMk id="2" creationId="{A1AF9C0D-463E-AEA9-97C3-D20013AA2183}"/>
          </ac:spMkLst>
        </pc:spChg>
        <pc:spChg chg="mod">
          <ac:chgData name="Constance Poitras" userId="24d0b826e1b83865" providerId="LiveId" clId="{3824FA6D-8F17-4961-BA85-38092722DE5F}" dt="2025-03-15T14:26:15.324" v="4816" actId="27636"/>
          <ac:spMkLst>
            <pc:docMk/>
            <pc:sldMk cId="2090028865" sldId="416"/>
            <ac:spMk id="6" creationId="{05F89D5A-A58D-46D3-A6E7-2AB181F9A128}"/>
          </ac:spMkLst>
        </pc:spChg>
      </pc:sldChg>
      <pc:sldChg chg="addSp delSp modSp add del mod">
        <pc:chgData name="Constance Poitras" userId="24d0b826e1b83865" providerId="LiveId" clId="{3824FA6D-8F17-4961-BA85-38092722DE5F}" dt="2025-03-17T19:44:58.883" v="9619" actId="47"/>
        <pc:sldMkLst>
          <pc:docMk/>
          <pc:sldMk cId="2601720413" sldId="417"/>
        </pc:sldMkLst>
      </pc:sldChg>
      <pc:sldChg chg="modSp add mod ord">
        <pc:chgData name="Constance Poitras" userId="24d0b826e1b83865" providerId="LiveId" clId="{3824FA6D-8F17-4961-BA85-38092722DE5F}" dt="2025-03-17T17:08:43.286" v="8014" actId="20577"/>
        <pc:sldMkLst>
          <pc:docMk/>
          <pc:sldMk cId="349824303" sldId="418"/>
        </pc:sldMkLst>
        <pc:spChg chg="mod">
          <ac:chgData name="Constance Poitras" userId="24d0b826e1b83865" providerId="LiveId" clId="{3824FA6D-8F17-4961-BA85-38092722DE5F}" dt="2025-03-17T17:08:43.286" v="8014" actId="20577"/>
          <ac:spMkLst>
            <pc:docMk/>
            <pc:sldMk cId="349824303" sldId="418"/>
            <ac:spMk id="2" creationId="{28944682-6589-44AD-E625-0E42DBCF0DD1}"/>
          </ac:spMkLst>
        </pc:spChg>
        <pc:spChg chg="mod">
          <ac:chgData name="Constance Poitras" userId="24d0b826e1b83865" providerId="LiveId" clId="{3824FA6D-8F17-4961-BA85-38092722DE5F}" dt="2025-03-17T17:08:40.633" v="8013" actId="12"/>
          <ac:spMkLst>
            <pc:docMk/>
            <pc:sldMk cId="349824303" sldId="418"/>
            <ac:spMk id="6" creationId="{39BA1E27-0392-E515-9962-E050A6A74884}"/>
          </ac:spMkLst>
        </pc:spChg>
      </pc:sldChg>
      <pc:sldChg chg="addSp delSp modSp add mod ord">
        <pc:chgData name="Constance Poitras" userId="24d0b826e1b83865" providerId="LiveId" clId="{3824FA6D-8F17-4961-BA85-38092722DE5F}" dt="2025-03-15T17:12:27.799" v="4903" actId="20577"/>
        <pc:sldMkLst>
          <pc:docMk/>
          <pc:sldMk cId="3156474239" sldId="419"/>
        </pc:sldMkLst>
        <pc:spChg chg="mod">
          <ac:chgData name="Constance Poitras" userId="24d0b826e1b83865" providerId="LiveId" clId="{3824FA6D-8F17-4961-BA85-38092722DE5F}" dt="2025-03-15T17:12:27.799" v="4903" actId="20577"/>
          <ac:spMkLst>
            <pc:docMk/>
            <pc:sldMk cId="3156474239" sldId="419"/>
            <ac:spMk id="2" creationId="{30C0C4A9-0D87-F767-9B85-5BE6A76B4039}"/>
          </ac:spMkLst>
        </pc:spChg>
        <pc:picChg chg="add mod">
          <ac:chgData name="Constance Poitras" userId="24d0b826e1b83865" providerId="LiveId" clId="{3824FA6D-8F17-4961-BA85-38092722DE5F}" dt="2025-03-15T17:07:38.767" v="4888" actId="1076"/>
          <ac:picMkLst>
            <pc:docMk/>
            <pc:sldMk cId="3156474239" sldId="419"/>
            <ac:picMk id="5" creationId="{31BF22E0-895D-84B6-8CFA-71439411F417}"/>
          </ac:picMkLst>
        </pc:picChg>
      </pc:sldChg>
      <pc:sldChg chg="addSp delSp modSp add mod ord">
        <pc:chgData name="Constance Poitras" userId="24d0b826e1b83865" providerId="LiveId" clId="{3824FA6D-8F17-4961-BA85-38092722DE5F}" dt="2025-03-15T17:12:49.047" v="4940" actId="20577"/>
        <pc:sldMkLst>
          <pc:docMk/>
          <pc:sldMk cId="621559532" sldId="420"/>
        </pc:sldMkLst>
        <pc:spChg chg="mod">
          <ac:chgData name="Constance Poitras" userId="24d0b826e1b83865" providerId="LiveId" clId="{3824FA6D-8F17-4961-BA85-38092722DE5F}" dt="2025-03-15T17:12:49.047" v="4940" actId="20577"/>
          <ac:spMkLst>
            <pc:docMk/>
            <pc:sldMk cId="621559532" sldId="420"/>
            <ac:spMk id="2" creationId="{3B186F6A-D477-3B61-07B8-A7995DFE3B8C}"/>
          </ac:spMkLst>
        </pc:spChg>
        <pc:picChg chg="add mod">
          <ac:chgData name="Constance Poitras" userId="24d0b826e1b83865" providerId="LiveId" clId="{3824FA6D-8F17-4961-BA85-38092722DE5F}" dt="2025-03-15T17:12:40.380" v="4910" actId="1076"/>
          <ac:picMkLst>
            <pc:docMk/>
            <pc:sldMk cId="621559532" sldId="420"/>
            <ac:picMk id="7" creationId="{9FCCBFDD-3598-2863-DEBB-6CAF29C9413E}"/>
          </ac:picMkLst>
        </pc:picChg>
      </pc:sldChg>
      <pc:sldChg chg="addSp delSp modSp add del mod ord">
        <pc:chgData name="Constance Poitras" userId="24d0b826e1b83865" providerId="LiveId" clId="{3824FA6D-8F17-4961-BA85-38092722DE5F}" dt="2025-03-17T19:45:04.553" v="9620" actId="47"/>
        <pc:sldMkLst>
          <pc:docMk/>
          <pc:sldMk cId="3637718622" sldId="421"/>
        </pc:sldMkLst>
        <pc:spChg chg="mod">
          <ac:chgData name="Constance Poitras" userId="24d0b826e1b83865" providerId="LiveId" clId="{3824FA6D-8F17-4961-BA85-38092722DE5F}" dt="2025-03-16T00:15:49.980" v="5012" actId="20577"/>
          <ac:spMkLst>
            <pc:docMk/>
            <pc:sldMk cId="3637718622" sldId="421"/>
            <ac:spMk id="2" creationId="{1D1A02F1-F88B-4397-54F5-282E2BDB0EEB}"/>
          </ac:spMkLst>
        </pc:spChg>
      </pc:sldChg>
      <pc:sldChg chg="addSp delSp modSp add del mod">
        <pc:chgData name="Constance Poitras" userId="24d0b826e1b83865" providerId="LiveId" clId="{3824FA6D-8F17-4961-BA85-38092722DE5F}" dt="2025-03-17T19:45:05.698" v="9621" actId="47"/>
        <pc:sldMkLst>
          <pc:docMk/>
          <pc:sldMk cId="3447728845" sldId="422"/>
        </pc:sldMkLst>
        <pc:spChg chg="add mod">
          <ac:chgData name="Constance Poitras" userId="24d0b826e1b83865" providerId="LiveId" clId="{3824FA6D-8F17-4961-BA85-38092722DE5F}" dt="2025-03-16T13:29:02.572" v="6128" actId="20577"/>
          <ac:spMkLst>
            <pc:docMk/>
            <pc:sldMk cId="3447728845" sldId="422"/>
            <ac:spMk id="3" creationId="{FA6DFBC5-D537-86FD-16E8-37195DE90697}"/>
          </ac:spMkLst>
        </pc:spChg>
        <pc:spChg chg="mod">
          <ac:chgData name="Constance Poitras" userId="24d0b826e1b83865" providerId="LiveId" clId="{3824FA6D-8F17-4961-BA85-38092722DE5F}" dt="2025-03-16T00:36:44.159" v="5340" actId="1076"/>
          <ac:spMkLst>
            <pc:docMk/>
            <pc:sldMk cId="3447728845" sldId="422"/>
            <ac:spMk id="4" creationId="{3706B5F6-52C7-6A85-D0A3-9B5856A1E47C}"/>
          </ac:spMkLst>
        </pc:spChg>
        <pc:spChg chg="add mod">
          <ac:chgData name="Constance Poitras" userId="24d0b826e1b83865" providerId="LiveId" clId="{3824FA6D-8F17-4961-BA85-38092722DE5F}" dt="2025-03-16T00:37:31.876" v="5397" actId="20577"/>
          <ac:spMkLst>
            <pc:docMk/>
            <pc:sldMk cId="3447728845" sldId="422"/>
            <ac:spMk id="6" creationId="{856FC1EA-2747-7456-4CBD-DD9644AA1035}"/>
          </ac:spMkLst>
        </pc:spChg>
        <pc:spChg chg="del">
          <ac:chgData name="Constance Poitras" userId="24d0b826e1b83865" providerId="LiveId" clId="{3824FA6D-8F17-4961-BA85-38092722DE5F}" dt="2025-03-16T00:30:00.607" v="5014" actId="478"/>
          <ac:spMkLst>
            <pc:docMk/>
            <pc:sldMk cId="3447728845" sldId="422"/>
            <ac:spMk id="8" creationId="{326B5004-0A81-D44F-A9D6-CF01686E4519}"/>
          </ac:spMkLst>
        </pc:spChg>
        <pc:picChg chg="mod">
          <ac:chgData name="Constance Poitras" userId="24d0b826e1b83865" providerId="LiveId" clId="{3824FA6D-8F17-4961-BA85-38092722DE5F}" dt="2025-03-16T00:30:03.747" v="5015" actId="1076"/>
          <ac:picMkLst>
            <pc:docMk/>
            <pc:sldMk cId="3447728845" sldId="422"/>
            <ac:picMk id="5" creationId="{14B524EF-1682-F854-208C-D78B6008834B}"/>
          </ac:picMkLst>
        </pc:picChg>
      </pc:sldChg>
      <pc:sldChg chg="addSp delSp modSp add del mod">
        <pc:chgData name="Constance Poitras" userId="24d0b826e1b83865" providerId="LiveId" clId="{3824FA6D-8F17-4961-BA85-38092722DE5F}" dt="2025-03-17T19:45:06.885" v="9622" actId="47"/>
        <pc:sldMkLst>
          <pc:docMk/>
          <pc:sldMk cId="2033889026" sldId="423"/>
        </pc:sldMkLst>
        <pc:spChg chg="mod">
          <ac:chgData name="Constance Poitras" userId="24d0b826e1b83865" providerId="LiveId" clId="{3824FA6D-8F17-4961-BA85-38092722DE5F}" dt="2025-03-16T13:29:06.992" v="6138" actId="20577"/>
          <ac:spMkLst>
            <pc:docMk/>
            <pc:sldMk cId="2033889026" sldId="423"/>
            <ac:spMk id="3" creationId="{25FB0A0E-5CFB-88B6-B200-2F9A9A798192}"/>
          </ac:spMkLst>
        </pc:spChg>
        <pc:spChg chg="add del mod">
          <ac:chgData name="Constance Poitras" userId="24d0b826e1b83865" providerId="LiveId" clId="{3824FA6D-8F17-4961-BA85-38092722DE5F}" dt="2025-03-16T00:40:21.149" v="5406" actId="478"/>
          <ac:spMkLst>
            <pc:docMk/>
            <pc:sldMk cId="2033889026" sldId="423"/>
            <ac:spMk id="6" creationId="{220F059C-1511-DA43-E0F7-CB91D3E665DF}"/>
          </ac:spMkLst>
        </pc:spChg>
        <pc:spChg chg="add mod">
          <ac:chgData name="Constance Poitras" userId="24d0b826e1b83865" providerId="LiveId" clId="{3824FA6D-8F17-4961-BA85-38092722DE5F}" dt="2025-03-16T00:39:05.474" v="5402" actId="1582"/>
          <ac:spMkLst>
            <pc:docMk/>
            <pc:sldMk cId="2033889026" sldId="423"/>
            <ac:spMk id="7" creationId="{5E242581-D082-E962-5155-905697C8B13B}"/>
          </ac:spMkLst>
        </pc:spChg>
        <pc:spChg chg="add mod">
          <ac:chgData name="Constance Poitras" userId="24d0b826e1b83865" providerId="LiveId" clId="{3824FA6D-8F17-4961-BA85-38092722DE5F}" dt="2025-03-16T00:39:17.076" v="5404" actId="1076"/>
          <ac:spMkLst>
            <pc:docMk/>
            <pc:sldMk cId="2033889026" sldId="423"/>
            <ac:spMk id="8" creationId="{ACAF79A9-010D-CE15-4770-F419362BE4BC}"/>
          </ac:spMkLst>
        </pc:spChg>
      </pc:sldChg>
      <pc:sldChg chg="modSp add del mod">
        <pc:chgData name="Constance Poitras" userId="24d0b826e1b83865" providerId="LiveId" clId="{3824FA6D-8F17-4961-BA85-38092722DE5F}" dt="2025-03-17T19:45:08.281" v="9623" actId="47"/>
        <pc:sldMkLst>
          <pc:docMk/>
          <pc:sldMk cId="2554854028" sldId="424"/>
        </pc:sldMkLst>
        <pc:spChg chg="mod">
          <ac:chgData name="Constance Poitras" userId="24d0b826e1b83865" providerId="LiveId" clId="{3824FA6D-8F17-4961-BA85-38092722DE5F}" dt="2025-03-16T13:16:08.802" v="5890" actId="123"/>
          <ac:spMkLst>
            <pc:docMk/>
            <pc:sldMk cId="2554854028" sldId="424"/>
            <ac:spMk id="3" creationId="{35905F3F-D7FC-E912-7AB6-EE8F5C6EA5A2}"/>
          </ac:spMkLst>
        </pc:spChg>
      </pc:sldChg>
      <pc:sldChg chg="delSp modSp add del mod ord">
        <pc:chgData name="Constance Poitras" userId="24d0b826e1b83865" providerId="LiveId" clId="{3824FA6D-8F17-4961-BA85-38092722DE5F}" dt="2025-03-17T19:45:09.509" v="9624" actId="47"/>
        <pc:sldMkLst>
          <pc:docMk/>
          <pc:sldMk cId="660028964" sldId="425"/>
        </pc:sldMkLst>
        <pc:spChg chg="mod">
          <ac:chgData name="Constance Poitras" userId="24d0b826e1b83865" providerId="LiveId" clId="{3824FA6D-8F17-4961-BA85-38092722DE5F}" dt="2025-03-16T13:29:11.631" v="6148" actId="20577"/>
          <ac:spMkLst>
            <pc:docMk/>
            <pc:sldMk cId="660028964" sldId="425"/>
            <ac:spMk id="3" creationId="{DB3B446B-2FBD-7D18-4297-25FFE7090584}"/>
          </ac:spMkLst>
        </pc:spChg>
        <pc:spChg chg="del">
          <ac:chgData name="Constance Poitras" userId="24d0b826e1b83865" providerId="LiveId" clId="{3824FA6D-8F17-4961-BA85-38092722DE5F}" dt="2025-03-16T12:58:23.557" v="5756" actId="478"/>
          <ac:spMkLst>
            <pc:docMk/>
            <pc:sldMk cId="660028964" sldId="425"/>
            <ac:spMk id="6" creationId="{DF2546DB-8828-8B3A-3CCD-833FBD73E217}"/>
          </ac:spMkLst>
        </pc:spChg>
      </pc:sldChg>
      <pc:sldChg chg="modSp add del mod">
        <pc:chgData name="Constance Poitras" userId="24d0b826e1b83865" providerId="LiveId" clId="{3824FA6D-8F17-4961-BA85-38092722DE5F}" dt="2025-03-17T19:45:11.112" v="9625" actId="47"/>
        <pc:sldMkLst>
          <pc:docMk/>
          <pc:sldMk cId="936815514" sldId="426"/>
        </pc:sldMkLst>
        <pc:spChg chg="mod">
          <ac:chgData name="Constance Poitras" userId="24d0b826e1b83865" providerId="LiveId" clId="{3824FA6D-8F17-4961-BA85-38092722DE5F}" dt="2025-03-16T13:29:14.626" v="6156" actId="20577"/>
          <ac:spMkLst>
            <pc:docMk/>
            <pc:sldMk cId="936815514" sldId="426"/>
            <ac:spMk id="3" creationId="{7F7F523F-7853-CA9D-1980-036245482681}"/>
          </ac:spMkLst>
        </pc:spChg>
      </pc:sldChg>
      <pc:sldChg chg="modSp add del mod">
        <pc:chgData name="Constance Poitras" userId="24d0b826e1b83865" providerId="LiveId" clId="{3824FA6D-8F17-4961-BA85-38092722DE5F}" dt="2025-03-16T13:15:14.315" v="5813" actId="47"/>
        <pc:sldMkLst>
          <pc:docMk/>
          <pc:sldMk cId="3693271337" sldId="426"/>
        </pc:sldMkLst>
        <pc:spChg chg="mod">
          <ac:chgData name="Constance Poitras" userId="24d0b826e1b83865" providerId="LiveId" clId="{3824FA6D-8F17-4961-BA85-38092722DE5F}" dt="2025-03-16T13:14:42.756" v="5812" actId="20577"/>
          <ac:spMkLst>
            <pc:docMk/>
            <pc:sldMk cId="3693271337" sldId="426"/>
            <ac:spMk id="3" creationId="{E585069C-0F5E-871E-6560-755D7F524641}"/>
          </ac:spMkLst>
        </pc:spChg>
      </pc:sldChg>
      <pc:sldChg chg="addSp delSp modSp add del mod">
        <pc:chgData name="Constance Poitras" userId="24d0b826e1b83865" providerId="LiveId" clId="{3824FA6D-8F17-4961-BA85-38092722DE5F}" dt="2025-03-17T19:45:12.418" v="9626" actId="47"/>
        <pc:sldMkLst>
          <pc:docMk/>
          <pc:sldMk cId="2403492119" sldId="427"/>
        </pc:sldMkLst>
        <pc:spChg chg="del mod">
          <ac:chgData name="Constance Poitras" userId="24d0b826e1b83865" providerId="LiveId" clId="{3824FA6D-8F17-4961-BA85-38092722DE5F}" dt="2025-03-16T13:20:57.813" v="5986"/>
          <ac:spMkLst>
            <pc:docMk/>
            <pc:sldMk cId="2403492119" sldId="427"/>
            <ac:spMk id="3" creationId="{EFCEF9AA-CD85-5F62-F24E-C2BD66C8DF85}"/>
          </ac:spMkLst>
        </pc:spChg>
        <pc:spChg chg="add mod">
          <ac:chgData name="Constance Poitras" userId="24d0b826e1b83865" providerId="LiveId" clId="{3824FA6D-8F17-4961-BA85-38092722DE5F}" dt="2025-03-16T13:21:56.970" v="5997" actId="14100"/>
          <ac:spMkLst>
            <pc:docMk/>
            <pc:sldMk cId="2403492119" sldId="427"/>
            <ac:spMk id="8" creationId="{6A5607F4-7727-6067-C946-FCE8F1441A6B}"/>
          </ac:spMkLst>
        </pc:spChg>
        <pc:picChg chg="add mod">
          <ac:chgData name="Constance Poitras" userId="24d0b826e1b83865" providerId="LiveId" clId="{3824FA6D-8F17-4961-BA85-38092722DE5F}" dt="2025-03-16T13:21:33.897" v="5991" actId="1076"/>
          <ac:picMkLst>
            <pc:docMk/>
            <pc:sldMk cId="2403492119" sldId="427"/>
            <ac:picMk id="7" creationId="{F268A967-1D4C-F4AF-B115-23ABF4712BA6}"/>
          </ac:picMkLst>
        </pc:picChg>
      </pc:sldChg>
      <pc:sldChg chg="modSp add del mod ord">
        <pc:chgData name="Constance Poitras" userId="24d0b826e1b83865" providerId="LiveId" clId="{3824FA6D-8F17-4961-BA85-38092722DE5F}" dt="2025-03-17T19:45:13.579" v="9627" actId="47"/>
        <pc:sldMkLst>
          <pc:docMk/>
          <pc:sldMk cId="1164166825" sldId="428"/>
        </pc:sldMkLst>
        <pc:spChg chg="mod">
          <ac:chgData name="Constance Poitras" userId="24d0b826e1b83865" providerId="LiveId" clId="{3824FA6D-8F17-4961-BA85-38092722DE5F}" dt="2025-03-16T13:29:19.081" v="6164" actId="20577"/>
          <ac:spMkLst>
            <pc:docMk/>
            <pc:sldMk cId="1164166825" sldId="428"/>
            <ac:spMk id="3" creationId="{4473B912-D08F-3C5B-415D-6C84132225C8}"/>
          </ac:spMkLst>
        </pc:spChg>
      </pc:sldChg>
      <pc:sldChg chg="modSp add del mod">
        <pc:chgData name="Constance Poitras" userId="24d0b826e1b83865" providerId="LiveId" clId="{3824FA6D-8F17-4961-BA85-38092722DE5F}" dt="2025-03-17T19:45:14.747" v="9628" actId="47"/>
        <pc:sldMkLst>
          <pc:docMk/>
          <pc:sldMk cId="745681604" sldId="429"/>
        </pc:sldMkLst>
        <pc:spChg chg="mod">
          <ac:chgData name="Constance Poitras" userId="24d0b826e1b83865" providerId="LiveId" clId="{3824FA6D-8F17-4961-BA85-38092722DE5F}" dt="2025-03-16T13:29:22.951" v="6172" actId="20577"/>
          <ac:spMkLst>
            <pc:docMk/>
            <pc:sldMk cId="745681604" sldId="429"/>
            <ac:spMk id="3" creationId="{8993D70B-629D-2E17-D7D8-94653C316E59}"/>
          </ac:spMkLst>
        </pc:spChg>
      </pc:sldChg>
      <pc:sldChg chg="addSp modSp add del mod">
        <pc:chgData name="Constance Poitras" userId="24d0b826e1b83865" providerId="LiveId" clId="{3824FA6D-8F17-4961-BA85-38092722DE5F}" dt="2025-03-17T19:45:15.937" v="9629" actId="47"/>
        <pc:sldMkLst>
          <pc:docMk/>
          <pc:sldMk cId="2981430507" sldId="430"/>
        </pc:sldMkLst>
        <pc:spChg chg="mod">
          <ac:chgData name="Constance Poitras" userId="24d0b826e1b83865" providerId="LiveId" clId="{3824FA6D-8F17-4961-BA85-38092722DE5F}" dt="2025-03-17T19:23:21.458" v="9357" actId="1076"/>
          <ac:spMkLst>
            <pc:docMk/>
            <pc:sldMk cId="2981430507" sldId="430"/>
            <ac:spMk id="3" creationId="{6FA036FF-5626-B714-A4D5-BEA7562A2A1B}"/>
          </ac:spMkLst>
        </pc:spChg>
        <pc:picChg chg="add mod">
          <ac:chgData name="Constance Poitras" userId="24d0b826e1b83865" providerId="LiveId" clId="{3824FA6D-8F17-4961-BA85-38092722DE5F}" dt="2025-03-17T19:23:25.030" v="9359" actId="1076"/>
          <ac:picMkLst>
            <pc:docMk/>
            <pc:sldMk cId="2981430507" sldId="430"/>
            <ac:picMk id="7" creationId="{28F9511C-A7C3-FCB9-C53D-3B95CBCCF74C}"/>
          </ac:picMkLst>
        </pc:picChg>
        <pc:picChg chg="add mod">
          <ac:chgData name="Constance Poitras" userId="24d0b826e1b83865" providerId="LiveId" clId="{3824FA6D-8F17-4961-BA85-38092722DE5F}" dt="2025-03-17T19:23:50.274" v="9361" actId="1076"/>
          <ac:picMkLst>
            <pc:docMk/>
            <pc:sldMk cId="2981430507" sldId="430"/>
            <ac:picMk id="9" creationId="{E4A08DA5-D393-2B12-E419-4C580642662F}"/>
          </ac:picMkLst>
        </pc:picChg>
      </pc:sldChg>
      <pc:sldChg chg="addSp modSp add del mod ord">
        <pc:chgData name="Constance Poitras" userId="24d0b826e1b83865" providerId="LiveId" clId="{3824FA6D-8F17-4961-BA85-38092722DE5F}" dt="2025-03-17T19:45:17.085" v="9630" actId="47"/>
        <pc:sldMkLst>
          <pc:docMk/>
          <pc:sldMk cId="4075464698" sldId="431"/>
        </pc:sldMkLst>
        <pc:spChg chg="mod">
          <ac:chgData name="Constance Poitras" userId="24d0b826e1b83865" providerId="LiveId" clId="{3824FA6D-8F17-4961-BA85-38092722DE5F}" dt="2025-03-16T13:32:33.033" v="6463" actId="12"/>
          <ac:spMkLst>
            <pc:docMk/>
            <pc:sldMk cId="4075464698" sldId="431"/>
            <ac:spMk id="3" creationId="{B8EF0D0C-B1E1-3949-1BA4-291CD1BE1D99}"/>
          </ac:spMkLst>
        </pc:spChg>
        <pc:spChg chg="add mod">
          <ac:chgData name="Constance Poitras" userId="24d0b826e1b83865" providerId="LiveId" clId="{3824FA6D-8F17-4961-BA85-38092722DE5F}" dt="2025-03-16T13:31:29.237" v="6326" actId="1582"/>
          <ac:spMkLst>
            <pc:docMk/>
            <pc:sldMk cId="4075464698" sldId="431"/>
            <ac:spMk id="6" creationId="{6590FCAE-8918-6A79-E25D-80AD3AF3CD2A}"/>
          </ac:spMkLst>
        </pc:spChg>
      </pc:sldChg>
      <pc:sldChg chg="modSp add del mod">
        <pc:chgData name="Constance Poitras" userId="24d0b826e1b83865" providerId="LiveId" clId="{3824FA6D-8F17-4961-BA85-38092722DE5F}" dt="2025-03-17T19:45:18.094" v="9631" actId="47"/>
        <pc:sldMkLst>
          <pc:docMk/>
          <pc:sldMk cId="85704531" sldId="432"/>
        </pc:sldMkLst>
        <pc:spChg chg="mod">
          <ac:chgData name="Constance Poitras" userId="24d0b826e1b83865" providerId="LiveId" clId="{3824FA6D-8F17-4961-BA85-38092722DE5F}" dt="2025-03-16T13:32:59.087" v="6467" actId="113"/>
          <ac:spMkLst>
            <pc:docMk/>
            <pc:sldMk cId="85704531" sldId="432"/>
            <ac:spMk id="3" creationId="{1CA9C78A-5437-20C7-87EF-FE227F40D151}"/>
          </ac:spMkLst>
        </pc:spChg>
      </pc:sldChg>
      <pc:sldChg chg="modSp add del mod">
        <pc:chgData name="Constance Poitras" userId="24d0b826e1b83865" providerId="LiveId" clId="{3824FA6D-8F17-4961-BA85-38092722DE5F}" dt="2025-03-17T19:45:23.447" v="9634" actId="47"/>
        <pc:sldMkLst>
          <pc:docMk/>
          <pc:sldMk cId="45327648" sldId="433"/>
        </pc:sldMkLst>
        <pc:spChg chg="mod">
          <ac:chgData name="Constance Poitras" userId="24d0b826e1b83865" providerId="LiveId" clId="{3824FA6D-8F17-4961-BA85-38092722DE5F}" dt="2025-03-16T13:33:37.616" v="6469"/>
          <ac:spMkLst>
            <pc:docMk/>
            <pc:sldMk cId="45327648" sldId="433"/>
            <ac:spMk id="3" creationId="{96962885-0BD6-B6DD-7635-5B055B86B4F4}"/>
          </ac:spMkLst>
        </pc:spChg>
      </pc:sldChg>
      <pc:sldChg chg="addSp delSp modSp add del mod modClrScheme chgLayout">
        <pc:chgData name="Constance Poitras" userId="24d0b826e1b83865" providerId="LiveId" clId="{3824FA6D-8F17-4961-BA85-38092722DE5F}" dt="2025-03-16T14:04:32.162" v="6610" actId="47"/>
        <pc:sldMkLst>
          <pc:docMk/>
          <pc:sldMk cId="2458319461" sldId="434"/>
        </pc:sldMkLst>
        <pc:spChg chg="mod ord">
          <ac:chgData name="Constance Poitras" userId="24d0b826e1b83865" providerId="LiveId" clId="{3824FA6D-8F17-4961-BA85-38092722DE5F}" dt="2025-03-16T13:54:03.268" v="6609" actId="20577"/>
          <ac:spMkLst>
            <pc:docMk/>
            <pc:sldMk cId="2458319461" sldId="434"/>
            <ac:spMk id="2" creationId="{0EA18F30-FC4F-C136-10E6-86D8DB404FB0}"/>
          </ac:spMkLst>
        </pc:spChg>
        <pc:spChg chg="mod ord">
          <ac:chgData name="Constance Poitras" userId="24d0b826e1b83865" providerId="LiveId" clId="{3824FA6D-8F17-4961-BA85-38092722DE5F}" dt="2025-03-16T13:53:05.516" v="6598" actId="700"/>
          <ac:spMkLst>
            <pc:docMk/>
            <pc:sldMk cId="2458319461" sldId="434"/>
            <ac:spMk id="4" creationId="{D18DC9BD-2A40-529D-FDFA-D38B8D29114B}"/>
          </ac:spMkLst>
        </pc:spChg>
        <pc:spChg chg="del mod">
          <ac:chgData name="Constance Poitras" userId="24d0b826e1b83865" providerId="LiveId" clId="{3824FA6D-8F17-4961-BA85-38092722DE5F}" dt="2025-03-16T13:39:22.809" v="6486" actId="22"/>
          <ac:spMkLst>
            <pc:docMk/>
            <pc:sldMk cId="2458319461" sldId="434"/>
            <ac:spMk id="6" creationId="{D8624716-E67B-8CEA-B585-28007ED345B0}"/>
          </ac:spMkLst>
        </pc:spChg>
        <pc:spChg chg="add del mod">
          <ac:chgData name="Constance Poitras" userId="24d0b826e1b83865" providerId="LiveId" clId="{3824FA6D-8F17-4961-BA85-38092722DE5F}" dt="2025-03-16T13:42:48.258" v="6596" actId="6264"/>
          <ac:spMkLst>
            <pc:docMk/>
            <pc:sldMk cId="2458319461" sldId="434"/>
            <ac:spMk id="7" creationId="{4DDCB8BB-34CB-5C9A-5834-B0C69DC004CA}"/>
          </ac:spMkLst>
        </pc:spChg>
        <pc:spChg chg="add del mod">
          <ac:chgData name="Constance Poitras" userId="24d0b826e1b83865" providerId="LiveId" clId="{3824FA6D-8F17-4961-BA85-38092722DE5F}" dt="2025-03-16T13:42:48.258" v="6596" actId="6264"/>
          <ac:spMkLst>
            <pc:docMk/>
            <pc:sldMk cId="2458319461" sldId="434"/>
            <ac:spMk id="8" creationId="{94CFFD42-350B-8240-35F2-E143E3234A76}"/>
          </ac:spMkLst>
        </pc:spChg>
        <pc:spChg chg="add del mod">
          <ac:chgData name="Constance Poitras" userId="24d0b826e1b83865" providerId="LiveId" clId="{3824FA6D-8F17-4961-BA85-38092722DE5F}" dt="2025-03-16T13:42:48.258" v="6596" actId="6264"/>
          <ac:spMkLst>
            <pc:docMk/>
            <pc:sldMk cId="2458319461" sldId="434"/>
            <ac:spMk id="9" creationId="{7620C5FE-4150-477B-B491-E92D4AD6B743}"/>
          </ac:spMkLst>
        </pc:spChg>
        <pc:spChg chg="add del mod ord">
          <ac:chgData name="Constance Poitras" userId="24d0b826e1b83865" providerId="LiveId" clId="{3824FA6D-8F17-4961-BA85-38092722DE5F}" dt="2025-03-16T13:53:05.516" v="6598" actId="700"/>
          <ac:spMkLst>
            <pc:docMk/>
            <pc:sldMk cId="2458319461" sldId="434"/>
            <ac:spMk id="10" creationId="{1EDDB41D-2EFC-FC44-93B9-6CF20A7822A7}"/>
          </ac:spMkLst>
        </pc:spChg>
        <pc:spChg chg="add mod">
          <ac:chgData name="Constance Poitras" userId="24d0b826e1b83865" providerId="LiveId" clId="{3824FA6D-8F17-4961-BA85-38092722DE5F}" dt="2025-03-16T13:53:59.555" v="6600" actId="478"/>
          <ac:spMkLst>
            <pc:docMk/>
            <pc:sldMk cId="2458319461" sldId="434"/>
            <ac:spMk id="12" creationId="{964D5E40-B475-136D-C117-1C5AC295117A}"/>
          </ac:spMkLst>
        </pc:spChg>
        <pc:picChg chg="add del mod ord">
          <ac:chgData name="Constance Poitras" userId="24d0b826e1b83865" providerId="LiveId" clId="{3824FA6D-8F17-4961-BA85-38092722DE5F}" dt="2025-03-16T13:53:59.555" v="6600" actId="478"/>
          <ac:picMkLst>
            <pc:docMk/>
            <pc:sldMk cId="2458319461" sldId="434"/>
            <ac:picMk id="5" creationId="{9ACE0AAB-364B-CC45-3610-95F6E05AE75A}"/>
          </ac:picMkLst>
        </pc:picChg>
      </pc:sldChg>
      <pc:sldChg chg="modSp add mod ord">
        <pc:chgData name="Constance Poitras" userId="24d0b826e1b83865" providerId="LiveId" clId="{3824FA6D-8F17-4961-BA85-38092722DE5F}" dt="2025-03-17T20:39:30.632" v="9690" actId="20577"/>
        <pc:sldMkLst>
          <pc:docMk/>
          <pc:sldMk cId="1454269352" sldId="435"/>
        </pc:sldMkLst>
        <pc:spChg chg="mod">
          <ac:chgData name="Constance Poitras" userId="24d0b826e1b83865" providerId="LiveId" clId="{3824FA6D-8F17-4961-BA85-38092722DE5F}" dt="2025-03-17T20:39:30.632" v="9690" actId="20577"/>
          <ac:spMkLst>
            <pc:docMk/>
            <pc:sldMk cId="1454269352" sldId="435"/>
            <ac:spMk id="5" creationId="{3F7A7584-C624-195B-7464-A60AB97DF9D1}"/>
          </ac:spMkLst>
        </pc:spChg>
      </pc:sldChg>
      <pc:sldChg chg="addSp delSp modSp add mod ord modClrScheme chgLayout">
        <pc:chgData name="Constance Poitras" userId="24d0b826e1b83865" providerId="LiveId" clId="{3824FA6D-8F17-4961-BA85-38092722DE5F}" dt="2025-03-17T17:20:37.429" v="8016"/>
        <pc:sldMkLst>
          <pc:docMk/>
          <pc:sldMk cId="920640773" sldId="436"/>
        </pc:sldMkLst>
        <pc:spChg chg="mod ord">
          <ac:chgData name="Constance Poitras" userId="24d0b826e1b83865" providerId="LiveId" clId="{3824FA6D-8F17-4961-BA85-38092722DE5F}" dt="2025-03-17T17:20:35.832" v="8015" actId="700"/>
          <ac:spMkLst>
            <pc:docMk/>
            <pc:sldMk cId="920640773" sldId="436"/>
            <ac:spMk id="2" creationId="{8FB224D4-A653-5937-A319-5177D975D035}"/>
          </ac:spMkLst>
        </pc:spChg>
        <pc:spChg chg="add del mod ord">
          <ac:chgData name="Constance Poitras" userId="24d0b826e1b83865" providerId="LiveId" clId="{3824FA6D-8F17-4961-BA85-38092722DE5F}" dt="2025-03-17T17:20:37.429" v="8016"/>
          <ac:spMkLst>
            <pc:docMk/>
            <pc:sldMk cId="920640773" sldId="436"/>
            <ac:spMk id="3" creationId="{1FF7A8C9-811A-540E-6140-DF5ECB025504}"/>
          </ac:spMkLst>
        </pc:spChg>
        <pc:spChg chg="mod ord">
          <ac:chgData name="Constance Poitras" userId="24d0b826e1b83865" providerId="LiveId" clId="{3824FA6D-8F17-4961-BA85-38092722DE5F}" dt="2025-03-17T17:20:35.832" v="8015" actId="700"/>
          <ac:spMkLst>
            <pc:docMk/>
            <pc:sldMk cId="920640773" sldId="436"/>
            <ac:spMk id="4" creationId="{693A96F3-DFBD-2B0E-2A7D-327D6CC1BC4D}"/>
          </ac:spMkLst>
        </pc:spChg>
        <pc:spChg chg="mod ord">
          <ac:chgData name="Constance Poitras" userId="24d0b826e1b83865" providerId="LiveId" clId="{3824FA6D-8F17-4961-BA85-38092722DE5F}" dt="2025-03-17T17:20:35.832" v="8015" actId="700"/>
          <ac:spMkLst>
            <pc:docMk/>
            <pc:sldMk cId="920640773" sldId="436"/>
            <ac:spMk id="6" creationId="{E441780C-132F-1D90-4191-CA3A905A81EB}"/>
          </ac:spMkLst>
        </pc:spChg>
        <pc:picChg chg="add mod">
          <ac:chgData name="Constance Poitras" userId="24d0b826e1b83865" providerId="LiveId" clId="{3824FA6D-8F17-4961-BA85-38092722DE5F}" dt="2025-03-17T17:20:37.429" v="8016"/>
          <ac:picMkLst>
            <pc:docMk/>
            <pc:sldMk cId="920640773" sldId="436"/>
            <ac:picMk id="5" creationId="{311352BF-4ABD-9DEB-F774-12C15EE88BB0}"/>
          </ac:picMkLst>
        </pc:picChg>
      </pc:sldChg>
      <pc:sldChg chg="add">
        <pc:chgData name="Constance Poitras" userId="24d0b826e1b83865" providerId="LiveId" clId="{3824FA6D-8F17-4961-BA85-38092722DE5F}" dt="2025-03-16T13:53:51.673" v="6599" actId="2890"/>
        <pc:sldMkLst>
          <pc:docMk/>
          <pc:sldMk cId="3179999875" sldId="437"/>
        </pc:sldMkLst>
      </pc:sldChg>
      <pc:sldChg chg="addSp delSp modSp add mod modClrScheme chgLayout">
        <pc:chgData name="Constance Poitras" userId="24d0b826e1b83865" providerId="LiveId" clId="{3824FA6D-8F17-4961-BA85-38092722DE5F}" dt="2025-03-16T14:14:40.431" v="6715" actId="478"/>
        <pc:sldMkLst>
          <pc:docMk/>
          <pc:sldMk cId="3282967153" sldId="438"/>
        </pc:sldMkLst>
        <pc:spChg chg="mod ord">
          <ac:chgData name="Constance Poitras" userId="24d0b826e1b83865" providerId="LiveId" clId="{3824FA6D-8F17-4961-BA85-38092722DE5F}" dt="2025-03-16T14:08:09.889" v="6681" actId="20577"/>
          <ac:spMkLst>
            <pc:docMk/>
            <pc:sldMk cId="3282967153" sldId="438"/>
            <ac:spMk id="2" creationId="{CBB595CA-24B8-90A0-3717-E6897CE30010}"/>
          </ac:spMkLst>
        </pc:spChg>
        <pc:spChg chg="add del mod ord">
          <ac:chgData name="Constance Poitras" userId="24d0b826e1b83865" providerId="LiveId" clId="{3824FA6D-8F17-4961-BA85-38092722DE5F}" dt="2025-03-16T14:06:15.293" v="6643" actId="700"/>
          <ac:spMkLst>
            <pc:docMk/>
            <pc:sldMk cId="3282967153" sldId="438"/>
            <ac:spMk id="3" creationId="{1764F11A-9988-536C-7810-7C811D1F0F82}"/>
          </ac:spMkLst>
        </pc:spChg>
        <pc:spChg chg="mod ord">
          <ac:chgData name="Constance Poitras" userId="24d0b826e1b83865" providerId="LiveId" clId="{3824FA6D-8F17-4961-BA85-38092722DE5F}" dt="2025-03-16T14:06:20.202" v="6645" actId="700"/>
          <ac:spMkLst>
            <pc:docMk/>
            <pc:sldMk cId="3282967153" sldId="438"/>
            <ac:spMk id="4" creationId="{6EC2AD99-FF69-96D7-23B2-FE7AD6E7EF73}"/>
          </ac:spMkLst>
        </pc:spChg>
        <pc:spChg chg="mod ord">
          <ac:chgData name="Constance Poitras" userId="24d0b826e1b83865" providerId="LiveId" clId="{3824FA6D-8F17-4961-BA85-38092722DE5F}" dt="2025-03-16T14:06:20.202" v="6645" actId="700"/>
          <ac:spMkLst>
            <pc:docMk/>
            <pc:sldMk cId="3282967153" sldId="438"/>
            <ac:spMk id="6" creationId="{34EECD93-92A0-7225-7180-111B92415917}"/>
          </ac:spMkLst>
        </pc:spChg>
        <pc:spChg chg="add del mod ord">
          <ac:chgData name="Constance Poitras" userId="24d0b826e1b83865" providerId="LiveId" clId="{3824FA6D-8F17-4961-BA85-38092722DE5F}" dt="2025-03-16T14:06:20.202" v="6645" actId="700"/>
          <ac:spMkLst>
            <pc:docMk/>
            <pc:sldMk cId="3282967153" sldId="438"/>
            <ac:spMk id="7" creationId="{E7E764FB-19DB-A25F-2923-EF242394B832}"/>
          </ac:spMkLst>
        </pc:spChg>
        <pc:spChg chg="add del mod ord">
          <ac:chgData name="Constance Poitras" userId="24d0b826e1b83865" providerId="LiveId" clId="{3824FA6D-8F17-4961-BA85-38092722DE5F}" dt="2025-03-16T14:06:20.202" v="6645" actId="700"/>
          <ac:spMkLst>
            <pc:docMk/>
            <pc:sldMk cId="3282967153" sldId="438"/>
            <ac:spMk id="8" creationId="{A56EB252-715E-97B2-130C-AC53353D0175}"/>
          </ac:spMkLst>
        </pc:spChg>
        <pc:spChg chg="add del mod ord">
          <ac:chgData name="Constance Poitras" userId="24d0b826e1b83865" providerId="LiveId" clId="{3824FA6D-8F17-4961-BA85-38092722DE5F}" dt="2025-03-16T14:06:20.202" v="6645" actId="700"/>
          <ac:spMkLst>
            <pc:docMk/>
            <pc:sldMk cId="3282967153" sldId="438"/>
            <ac:spMk id="9" creationId="{FD5D56AC-4EBF-5ABB-8481-87825164C258}"/>
          </ac:spMkLst>
        </pc:spChg>
        <pc:spChg chg="add mod ord">
          <ac:chgData name="Constance Poitras" userId="24d0b826e1b83865" providerId="LiveId" clId="{3824FA6D-8F17-4961-BA85-38092722DE5F}" dt="2025-03-16T14:13:42.378" v="6685" actId="20577"/>
          <ac:spMkLst>
            <pc:docMk/>
            <pc:sldMk cId="3282967153" sldId="438"/>
            <ac:spMk id="10" creationId="{05BE09D9-9F93-33D2-3CBA-AEDF02E097E4}"/>
          </ac:spMkLst>
        </pc:spChg>
        <pc:spChg chg="add del mod">
          <ac:chgData name="Constance Poitras" userId="24d0b826e1b83865" providerId="LiveId" clId="{3824FA6D-8F17-4961-BA85-38092722DE5F}" dt="2025-03-16T14:07:06.756" v="6658" actId="478"/>
          <ac:spMkLst>
            <pc:docMk/>
            <pc:sldMk cId="3282967153" sldId="438"/>
            <ac:spMk id="11" creationId="{6BBF641F-CA0B-E9BE-F79F-23E214AAD96E}"/>
          </ac:spMkLst>
        </pc:spChg>
        <pc:spChg chg="add">
          <ac:chgData name="Constance Poitras" userId="24d0b826e1b83865" providerId="LiveId" clId="{3824FA6D-8F17-4961-BA85-38092722DE5F}" dt="2025-03-16T14:06:53.564" v="6656"/>
          <ac:spMkLst>
            <pc:docMk/>
            <pc:sldMk cId="3282967153" sldId="438"/>
            <ac:spMk id="12" creationId="{A577D932-80A7-90FE-055F-6DAC66AE61B6}"/>
          </ac:spMkLst>
        </pc:spChg>
        <pc:spChg chg="add del">
          <ac:chgData name="Constance Poitras" userId="24d0b826e1b83865" providerId="LiveId" clId="{3824FA6D-8F17-4961-BA85-38092722DE5F}" dt="2025-03-16T14:07:06.756" v="6658" actId="478"/>
          <ac:spMkLst>
            <pc:docMk/>
            <pc:sldMk cId="3282967153" sldId="438"/>
            <ac:spMk id="13" creationId="{1ECABACB-C570-01AD-7C76-681DAE758E55}"/>
          </ac:spMkLst>
        </pc:spChg>
        <pc:spChg chg="add del mod">
          <ac:chgData name="Constance Poitras" userId="24d0b826e1b83865" providerId="LiveId" clId="{3824FA6D-8F17-4961-BA85-38092722DE5F}" dt="2025-03-16T14:12:42.741" v="6684" actId="478"/>
          <ac:spMkLst>
            <pc:docMk/>
            <pc:sldMk cId="3282967153" sldId="438"/>
            <ac:spMk id="14" creationId="{77B41813-F251-94F0-09A0-E0F0750355E6}"/>
          </ac:spMkLst>
        </pc:spChg>
        <pc:spChg chg="add del mod">
          <ac:chgData name="Constance Poitras" userId="24d0b826e1b83865" providerId="LiveId" clId="{3824FA6D-8F17-4961-BA85-38092722DE5F}" dt="2025-03-16T14:14:39.086" v="6714" actId="478"/>
          <ac:spMkLst>
            <pc:docMk/>
            <pc:sldMk cId="3282967153" sldId="438"/>
            <ac:spMk id="16" creationId="{30C83B2F-0426-6059-AFDD-C840E2A5F860}"/>
          </ac:spMkLst>
        </pc:spChg>
        <pc:graphicFrameChg chg="add del mod modGraphic">
          <ac:chgData name="Constance Poitras" userId="24d0b826e1b83865" providerId="LiveId" clId="{3824FA6D-8F17-4961-BA85-38092722DE5F}" dt="2025-03-16T14:14:40.431" v="6715" actId="478"/>
          <ac:graphicFrameMkLst>
            <pc:docMk/>
            <pc:sldMk cId="3282967153" sldId="438"/>
            <ac:graphicFrameMk id="15" creationId="{6B43E15C-B26C-31BD-81B1-1CAA0DDEE5F3}"/>
          </ac:graphicFrameMkLst>
        </pc:graphicFrameChg>
        <pc:picChg chg="del">
          <ac:chgData name="Constance Poitras" userId="24d0b826e1b83865" providerId="LiveId" clId="{3824FA6D-8F17-4961-BA85-38092722DE5F}" dt="2025-03-16T14:06:07.760" v="6640" actId="478"/>
          <ac:picMkLst>
            <pc:docMk/>
            <pc:sldMk cId="3282967153" sldId="438"/>
            <ac:picMk id="5" creationId="{DF52DCB8-BD27-C53A-EF53-BCAF14BAEFB9}"/>
          </ac:picMkLst>
        </pc:picChg>
      </pc:sldChg>
      <pc:sldChg chg="modSp add del mod">
        <pc:chgData name="Constance Poitras" userId="24d0b826e1b83865" providerId="LiveId" clId="{3824FA6D-8F17-4961-BA85-38092722DE5F}" dt="2025-03-17T19:44:49.817" v="9618" actId="47"/>
        <pc:sldMkLst>
          <pc:docMk/>
          <pc:sldMk cId="1495858751" sldId="439"/>
        </pc:sldMkLst>
        <pc:spChg chg="mod">
          <ac:chgData name="Constance Poitras" userId="24d0b826e1b83865" providerId="LiveId" clId="{3824FA6D-8F17-4961-BA85-38092722DE5F}" dt="2025-03-16T14:16:13.873" v="6744" actId="20577"/>
          <ac:spMkLst>
            <pc:docMk/>
            <pc:sldMk cId="1495858751" sldId="439"/>
            <ac:spMk id="10" creationId="{5AF848BA-6E68-2218-65B9-1CA3709345A1}"/>
          </ac:spMkLst>
        </pc:spChg>
      </pc:sldChg>
      <pc:sldChg chg="add">
        <pc:chgData name="Constance Poitras" userId="24d0b826e1b83865" providerId="LiveId" clId="{3824FA6D-8F17-4961-BA85-38092722DE5F}" dt="2025-03-16T14:08:06.521" v="6680" actId="2890"/>
        <pc:sldMkLst>
          <pc:docMk/>
          <pc:sldMk cId="972094553" sldId="440"/>
        </pc:sldMkLst>
      </pc:sldChg>
      <pc:sldChg chg="delSp modSp add mod">
        <pc:chgData name="Constance Poitras" userId="24d0b826e1b83865" providerId="LiveId" clId="{3824FA6D-8F17-4961-BA85-38092722DE5F}" dt="2025-03-16T14:15:23.430" v="6727" actId="15"/>
        <pc:sldMkLst>
          <pc:docMk/>
          <pc:sldMk cId="1135428794" sldId="441"/>
        </pc:sldMkLst>
        <pc:spChg chg="mod">
          <ac:chgData name="Constance Poitras" userId="24d0b826e1b83865" providerId="LiveId" clId="{3824FA6D-8F17-4961-BA85-38092722DE5F}" dt="2025-03-16T14:15:23.430" v="6727" actId="15"/>
          <ac:spMkLst>
            <pc:docMk/>
            <pc:sldMk cId="1135428794" sldId="441"/>
            <ac:spMk id="10" creationId="{09482E2D-4C5E-5D98-E260-8A9270A2CF0B}"/>
          </ac:spMkLst>
        </pc:spChg>
        <pc:spChg chg="del mod">
          <ac:chgData name="Constance Poitras" userId="24d0b826e1b83865" providerId="LiveId" clId="{3824FA6D-8F17-4961-BA85-38092722DE5F}" dt="2025-03-16T14:14:54.808" v="6719" actId="478"/>
          <ac:spMkLst>
            <pc:docMk/>
            <pc:sldMk cId="1135428794" sldId="441"/>
            <ac:spMk id="16" creationId="{2135360B-3AD4-4BE6-ADDD-A9606F99B891}"/>
          </ac:spMkLst>
        </pc:spChg>
        <pc:graphicFrameChg chg="mod">
          <ac:chgData name="Constance Poitras" userId="24d0b826e1b83865" providerId="LiveId" clId="{3824FA6D-8F17-4961-BA85-38092722DE5F}" dt="2025-03-16T14:14:59.480" v="6720" actId="1076"/>
          <ac:graphicFrameMkLst>
            <pc:docMk/>
            <pc:sldMk cId="1135428794" sldId="441"/>
            <ac:graphicFrameMk id="15" creationId="{AB5C7399-7D83-23D5-95BA-7A1A98E46CD6}"/>
          </ac:graphicFrameMkLst>
        </pc:graphicFrameChg>
      </pc:sldChg>
      <pc:sldChg chg="modSp add mod">
        <pc:chgData name="Constance Poitras" userId="24d0b826e1b83865" providerId="LiveId" clId="{3824FA6D-8F17-4961-BA85-38092722DE5F}" dt="2025-03-16T14:18:03.453" v="6818" actId="122"/>
        <pc:sldMkLst>
          <pc:docMk/>
          <pc:sldMk cId="2194859636" sldId="442"/>
        </pc:sldMkLst>
        <pc:spChg chg="mod">
          <ac:chgData name="Constance Poitras" userId="24d0b826e1b83865" providerId="LiveId" clId="{3824FA6D-8F17-4961-BA85-38092722DE5F}" dt="2025-03-16T14:18:03.453" v="6818" actId="122"/>
          <ac:spMkLst>
            <pc:docMk/>
            <pc:sldMk cId="2194859636" sldId="442"/>
            <ac:spMk id="10" creationId="{2C8CA3EA-B97E-6BF6-EF79-4345683D4CC5}"/>
          </ac:spMkLst>
        </pc:spChg>
        <pc:graphicFrameChg chg="mod">
          <ac:chgData name="Constance Poitras" userId="24d0b826e1b83865" providerId="LiveId" clId="{3824FA6D-8F17-4961-BA85-38092722DE5F}" dt="2025-03-16T14:17:58.924" v="6817" actId="1076"/>
          <ac:graphicFrameMkLst>
            <pc:docMk/>
            <pc:sldMk cId="2194859636" sldId="442"/>
            <ac:graphicFrameMk id="15" creationId="{FE10B1CD-496C-CA8D-2EE2-B109B3370CF5}"/>
          </ac:graphicFrameMkLst>
        </pc:graphicFrameChg>
      </pc:sldChg>
      <pc:sldChg chg="modSp add mod ord">
        <pc:chgData name="Constance Poitras" userId="24d0b826e1b83865" providerId="LiveId" clId="{3824FA6D-8F17-4961-BA85-38092722DE5F}" dt="2025-03-16T14:31:31.239" v="6923" actId="20577"/>
        <pc:sldMkLst>
          <pc:docMk/>
          <pc:sldMk cId="3853772444" sldId="443"/>
        </pc:sldMkLst>
        <pc:spChg chg="mod">
          <ac:chgData name="Constance Poitras" userId="24d0b826e1b83865" providerId="LiveId" clId="{3824FA6D-8F17-4961-BA85-38092722DE5F}" dt="2025-03-16T14:31:31.239" v="6923" actId="20577"/>
          <ac:spMkLst>
            <pc:docMk/>
            <pc:sldMk cId="3853772444" sldId="443"/>
            <ac:spMk id="6" creationId="{BEA9CBBB-CA4D-EBF9-4F4D-A14152D85778}"/>
          </ac:spMkLst>
        </pc:spChg>
      </pc:sldChg>
      <pc:sldChg chg="addSp delSp modSp add mod">
        <pc:chgData name="Constance Poitras" userId="24d0b826e1b83865" providerId="LiveId" clId="{3824FA6D-8F17-4961-BA85-38092722DE5F}" dt="2025-03-16T14:41:40.670" v="7079" actId="20577"/>
        <pc:sldMkLst>
          <pc:docMk/>
          <pc:sldMk cId="2656281751" sldId="444"/>
        </pc:sldMkLst>
        <pc:spChg chg="del mod">
          <ac:chgData name="Constance Poitras" userId="24d0b826e1b83865" providerId="LiveId" clId="{3824FA6D-8F17-4961-BA85-38092722DE5F}" dt="2025-03-16T14:32:15.274" v="6928" actId="22"/>
          <ac:spMkLst>
            <pc:docMk/>
            <pc:sldMk cId="2656281751" sldId="444"/>
            <ac:spMk id="6" creationId="{A3111042-C6BF-6956-27B4-99F007942C05}"/>
          </ac:spMkLst>
        </pc:spChg>
        <pc:spChg chg="add mod">
          <ac:chgData name="Constance Poitras" userId="24d0b826e1b83865" providerId="LiveId" clId="{3824FA6D-8F17-4961-BA85-38092722DE5F}" dt="2025-03-16T14:33:04.814" v="6956" actId="403"/>
          <ac:spMkLst>
            <pc:docMk/>
            <pc:sldMk cId="2656281751" sldId="444"/>
            <ac:spMk id="9" creationId="{DBCB4633-9FC5-0312-B2C0-7A3792C8C86C}"/>
          </ac:spMkLst>
        </pc:spChg>
        <pc:spChg chg="add mod">
          <ac:chgData name="Constance Poitras" userId="24d0b826e1b83865" providerId="LiveId" clId="{3824FA6D-8F17-4961-BA85-38092722DE5F}" dt="2025-03-16T14:41:35.308" v="7068" actId="20577"/>
          <ac:spMkLst>
            <pc:docMk/>
            <pc:sldMk cId="2656281751" sldId="444"/>
            <ac:spMk id="10" creationId="{B59181A5-3DF8-B32B-73AF-9C951F7E459A}"/>
          </ac:spMkLst>
        </pc:spChg>
        <pc:spChg chg="add mod">
          <ac:chgData name="Constance Poitras" userId="24d0b826e1b83865" providerId="LiveId" clId="{3824FA6D-8F17-4961-BA85-38092722DE5F}" dt="2025-03-16T14:41:40.670" v="7079" actId="20577"/>
          <ac:spMkLst>
            <pc:docMk/>
            <pc:sldMk cId="2656281751" sldId="444"/>
            <ac:spMk id="11" creationId="{4EC0CB15-7E6A-52FB-1B30-3AE7E381B5C2}"/>
          </ac:spMkLst>
        </pc:spChg>
        <pc:picChg chg="add del">
          <ac:chgData name="Constance Poitras" userId="24d0b826e1b83865" providerId="LiveId" clId="{3824FA6D-8F17-4961-BA85-38092722DE5F}" dt="2025-03-16T14:32:06.276" v="6926" actId="22"/>
          <ac:picMkLst>
            <pc:docMk/>
            <pc:sldMk cId="2656281751" sldId="444"/>
            <ac:picMk id="5" creationId="{ECE051D5-CC37-8291-EA68-BA8F381AAE04}"/>
          </ac:picMkLst>
        </pc:picChg>
        <pc:picChg chg="add mod ord">
          <ac:chgData name="Constance Poitras" userId="24d0b826e1b83865" providerId="LiveId" clId="{3824FA6D-8F17-4961-BA85-38092722DE5F}" dt="2025-03-16T14:32:19.629" v="6930" actId="1076"/>
          <ac:picMkLst>
            <pc:docMk/>
            <pc:sldMk cId="2656281751" sldId="444"/>
            <ac:picMk id="8" creationId="{AA0D2B57-7B80-8A71-A4A3-B57BA041864B}"/>
          </ac:picMkLst>
        </pc:picChg>
      </pc:sldChg>
      <pc:sldChg chg="addSp delSp modSp add mod modClrScheme chgLayout">
        <pc:chgData name="Constance Poitras" userId="24d0b826e1b83865" providerId="LiveId" clId="{3824FA6D-8F17-4961-BA85-38092722DE5F}" dt="2025-03-16T14:35:37.389" v="7040" actId="1076"/>
        <pc:sldMkLst>
          <pc:docMk/>
          <pc:sldMk cId="391876640" sldId="445"/>
        </pc:sldMkLst>
        <pc:spChg chg="mod ord">
          <ac:chgData name="Constance Poitras" userId="24d0b826e1b83865" providerId="LiveId" clId="{3824FA6D-8F17-4961-BA85-38092722DE5F}" dt="2025-03-16T14:35:01.368" v="7032" actId="700"/>
          <ac:spMkLst>
            <pc:docMk/>
            <pc:sldMk cId="391876640" sldId="445"/>
            <ac:spMk id="2" creationId="{42763754-69DE-2B54-A65D-93796049495F}"/>
          </ac:spMkLst>
        </pc:spChg>
        <pc:spChg chg="mod ord">
          <ac:chgData name="Constance Poitras" userId="24d0b826e1b83865" providerId="LiveId" clId="{3824FA6D-8F17-4961-BA85-38092722DE5F}" dt="2025-03-16T14:35:01.368" v="7032" actId="700"/>
          <ac:spMkLst>
            <pc:docMk/>
            <pc:sldMk cId="391876640" sldId="445"/>
            <ac:spMk id="4" creationId="{BD5490FB-5E1A-7B03-5F76-F78A4317A6B1}"/>
          </ac:spMkLst>
        </pc:spChg>
        <pc:spChg chg="add mod ord">
          <ac:chgData name="Constance Poitras" userId="24d0b826e1b83865" providerId="LiveId" clId="{3824FA6D-8F17-4961-BA85-38092722DE5F}" dt="2025-03-16T14:35:13.472" v="7037" actId="14100"/>
          <ac:spMkLst>
            <pc:docMk/>
            <pc:sldMk cId="391876640" sldId="445"/>
            <ac:spMk id="5" creationId="{AF851C94-3230-E5D1-EF8B-A8648AEDB7DF}"/>
          </ac:spMkLst>
        </pc:spChg>
        <pc:spChg chg="add del mod ord">
          <ac:chgData name="Constance Poitras" userId="24d0b826e1b83865" providerId="LiveId" clId="{3824FA6D-8F17-4961-BA85-38092722DE5F}" dt="2025-03-16T14:35:03.512" v="7033" actId="22"/>
          <ac:spMkLst>
            <pc:docMk/>
            <pc:sldMk cId="391876640" sldId="445"/>
            <ac:spMk id="6" creationId="{CABB6F69-6A1C-6729-9791-21FA1D30F69C}"/>
          </ac:spMkLst>
        </pc:spChg>
        <pc:spChg chg="del">
          <ac:chgData name="Constance Poitras" userId="24d0b826e1b83865" providerId="LiveId" clId="{3824FA6D-8F17-4961-BA85-38092722DE5F}" dt="2025-03-16T14:34:09.450" v="7024" actId="478"/>
          <ac:spMkLst>
            <pc:docMk/>
            <pc:sldMk cId="391876640" sldId="445"/>
            <ac:spMk id="9" creationId="{E349CF05-CE3C-C9C6-825D-0A623E7A62F8}"/>
          </ac:spMkLst>
        </pc:spChg>
        <pc:spChg chg="del">
          <ac:chgData name="Constance Poitras" userId="24d0b826e1b83865" providerId="LiveId" clId="{3824FA6D-8F17-4961-BA85-38092722DE5F}" dt="2025-03-16T14:34:06.532" v="7023" actId="478"/>
          <ac:spMkLst>
            <pc:docMk/>
            <pc:sldMk cId="391876640" sldId="445"/>
            <ac:spMk id="10" creationId="{AAE6C163-56B5-78AE-B3C2-E967B80613DC}"/>
          </ac:spMkLst>
        </pc:spChg>
        <pc:spChg chg="del">
          <ac:chgData name="Constance Poitras" userId="24d0b826e1b83865" providerId="LiveId" clId="{3824FA6D-8F17-4961-BA85-38092722DE5F}" dt="2025-03-16T14:34:05.233" v="7022" actId="478"/>
          <ac:spMkLst>
            <pc:docMk/>
            <pc:sldMk cId="391876640" sldId="445"/>
            <ac:spMk id="11" creationId="{2E01D661-393E-A823-0E38-52D4DD7ABDE1}"/>
          </ac:spMkLst>
        </pc:spChg>
        <pc:spChg chg="add mod">
          <ac:chgData name="Constance Poitras" userId="24d0b826e1b83865" providerId="LiveId" clId="{3824FA6D-8F17-4961-BA85-38092722DE5F}" dt="2025-03-16T14:35:37.389" v="7040" actId="1076"/>
          <ac:spMkLst>
            <pc:docMk/>
            <pc:sldMk cId="391876640" sldId="445"/>
            <ac:spMk id="13" creationId="{DB3FA8D0-BB95-C7E6-8A24-9DEA257EF182}"/>
          </ac:spMkLst>
        </pc:spChg>
        <pc:picChg chg="del">
          <ac:chgData name="Constance Poitras" userId="24d0b826e1b83865" providerId="LiveId" clId="{3824FA6D-8F17-4961-BA85-38092722DE5F}" dt="2025-03-16T14:34:10.217" v="7025" actId="478"/>
          <ac:picMkLst>
            <pc:docMk/>
            <pc:sldMk cId="391876640" sldId="445"/>
            <ac:picMk id="8" creationId="{D42E560E-2F0F-9F3E-3101-CD35D10B700B}"/>
          </ac:picMkLst>
        </pc:picChg>
        <pc:picChg chg="add mod ord">
          <ac:chgData name="Constance Poitras" userId="24d0b826e1b83865" providerId="LiveId" clId="{3824FA6D-8F17-4961-BA85-38092722DE5F}" dt="2025-03-16T14:35:08.424" v="7036" actId="14100"/>
          <ac:picMkLst>
            <pc:docMk/>
            <pc:sldMk cId="391876640" sldId="445"/>
            <ac:picMk id="12" creationId="{0FBA5E55-0537-8285-79E7-7E7E9E673F3F}"/>
          </ac:picMkLst>
        </pc:picChg>
      </pc:sldChg>
      <pc:sldChg chg="addSp delSp modSp add mod modClrScheme chgLayout">
        <pc:chgData name="Constance Poitras" userId="24d0b826e1b83865" providerId="LiveId" clId="{3824FA6D-8F17-4961-BA85-38092722DE5F}" dt="2025-03-16T14:37:12.921" v="7057" actId="22"/>
        <pc:sldMkLst>
          <pc:docMk/>
          <pc:sldMk cId="3274489592" sldId="446"/>
        </pc:sldMkLst>
        <pc:spChg chg="mod ord">
          <ac:chgData name="Constance Poitras" userId="24d0b826e1b83865" providerId="LiveId" clId="{3824FA6D-8F17-4961-BA85-38092722DE5F}" dt="2025-03-16T14:36:23.832" v="7056" actId="700"/>
          <ac:spMkLst>
            <pc:docMk/>
            <pc:sldMk cId="3274489592" sldId="446"/>
            <ac:spMk id="2" creationId="{004997B9-EF59-E9E4-408F-12AE3A76EFC8}"/>
          </ac:spMkLst>
        </pc:spChg>
        <pc:spChg chg="mod ord">
          <ac:chgData name="Constance Poitras" userId="24d0b826e1b83865" providerId="LiveId" clId="{3824FA6D-8F17-4961-BA85-38092722DE5F}" dt="2025-03-16T14:36:23.832" v="7056" actId="700"/>
          <ac:spMkLst>
            <pc:docMk/>
            <pc:sldMk cId="3274489592" sldId="446"/>
            <ac:spMk id="4" creationId="{9FFB05D6-F9FC-24B3-0728-2CBA30DB9D62}"/>
          </ac:spMkLst>
        </pc:spChg>
        <pc:spChg chg="del mod ord">
          <ac:chgData name="Constance Poitras" userId="24d0b826e1b83865" providerId="LiveId" clId="{3824FA6D-8F17-4961-BA85-38092722DE5F}" dt="2025-03-16T14:36:23.832" v="7056" actId="700"/>
          <ac:spMkLst>
            <pc:docMk/>
            <pc:sldMk cId="3274489592" sldId="446"/>
            <ac:spMk id="5" creationId="{60E71CB6-C706-7204-9F90-E3D1E11FDDA0}"/>
          </ac:spMkLst>
        </pc:spChg>
        <pc:spChg chg="add del mod">
          <ac:chgData name="Constance Poitras" userId="24d0b826e1b83865" providerId="LiveId" clId="{3824FA6D-8F17-4961-BA85-38092722DE5F}" dt="2025-03-16T14:36:23.832" v="7056" actId="700"/>
          <ac:spMkLst>
            <pc:docMk/>
            <pc:sldMk cId="3274489592" sldId="446"/>
            <ac:spMk id="6" creationId="{455EBC9F-51CB-5B79-7AE2-4C6E98F73407}"/>
          </ac:spMkLst>
        </pc:spChg>
        <pc:spChg chg="add del mod ord">
          <ac:chgData name="Constance Poitras" userId="24d0b826e1b83865" providerId="LiveId" clId="{3824FA6D-8F17-4961-BA85-38092722DE5F}" dt="2025-03-16T14:37:12.921" v="7057" actId="22"/>
          <ac:spMkLst>
            <pc:docMk/>
            <pc:sldMk cId="3274489592" sldId="446"/>
            <ac:spMk id="7" creationId="{DA8B25C4-F6AC-412E-F85C-314217E789A2}"/>
          </ac:spMkLst>
        </pc:spChg>
        <pc:spChg chg="del">
          <ac:chgData name="Constance Poitras" userId="24d0b826e1b83865" providerId="LiveId" clId="{3824FA6D-8F17-4961-BA85-38092722DE5F}" dt="2025-03-16T14:36:18.363" v="7054" actId="478"/>
          <ac:spMkLst>
            <pc:docMk/>
            <pc:sldMk cId="3274489592" sldId="446"/>
            <ac:spMk id="13" creationId="{FE4BCC35-A703-3E22-5ABD-0A19522D5A39}"/>
          </ac:spMkLst>
        </pc:spChg>
        <pc:picChg chg="add mod ord">
          <ac:chgData name="Constance Poitras" userId="24d0b826e1b83865" providerId="LiveId" clId="{3824FA6D-8F17-4961-BA85-38092722DE5F}" dt="2025-03-16T14:37:12.921" v="7057" actId="22"/>
          <ac:picMkLst>
            <pc:docMk/>
            <pc:sldMk cId="3274489592" sldId="446"/>
            <ac:picMk id="9" creationId="{A8B01569-0027-31AE-43E4-FE7C0A222A06}"/>
          </ac:picMkLst>
        </pc:picChg>
        <pc:picChg chg="del">
          <ac:chgData name="Constance Poitras" userId="24d0b826e1b83865" providerId="LiveId" clId="{3824FA6D-8F17-4961-BA85-38092722DE5F}" dt="2025-03-16T14:36:16.777" v="7053" actId="478"/>
          <ac:picMkLst>
            <pc:docMk/>
            <pc:sldMk cId="3274489592" sldId="446"/>
            <ac:picMk id="12" creationId="{E70D1AA1-DD2B-8C9F-E189-577ACEE14C8F}"/>
          </ac:picMkLst>
        </pc:picChg>
      </pc:sldChg>
      <pc:sldChg chg="modSp add mod">
        <pc:chgData name="Constance Poitras" userId="24d0b826e1b83865" providerId="LiveId" clId="{3824FA6D-8F17-4961-BA85-38092722DE5F}" dt="2025-03-17T17:23:48.778" v="8017" actId="113"/>
        <pc:sldMkLst>
          <pc:docMk/>
          <pc:sldMk cId="825930725" sldId="447"/>
        </pc:sldMkLst>
        <pc:spChg chg="mod">
          <ac:chgData name="Constance Poitras" userId="24d0b826e1b83865" providerId="LiveId" clId="{3824FA6D-8F17-4961-BA85-38092722DE5F}" dt="2025-03-17T17:23:48.778" v="8017" actId="113"/>
          <ac:spMkLst>
            <pc:docMk/>
            <pc:sldMk cId="825930725" sldId="447"/>
            <ac:spMk id="6" creationId="{E923E06B-A9C9-4171-FC6F-87233A9CA41C}"/>
          </ac:spMkLst>
        </pc:spChg>
      </pc:sldChg>
      <pc:sldChg chg="addSp delSp modSp add mod ord modClrScheme chgLayout">
        <pc:chgData name="Constance Poitras" userId="24d0b826e1b83865" providerId="LiveId" clId="{3824FA6D-8F17-4961-BA85-38092722DE5F}" dt="2025-03-16T15:18:01.350" v="7362" actId="1076"/>
        <pc:sldMkLst>
          <pc:docMk/>
          <pc:sldMk cId="3470559236" sldId="448"/>
        </pc:sldMkLst>
        <pc:spChg chg="mod ord">
          <ac:chgData name="Constance Poitras" userId="24d0b826e1b83865" providerId="LiveId" clId="{3824FA6D-8F17-4961-BA85-38092722DE5F}" dt="2025-03-16T15:17:47.218" v="7359" actId="700"/>
          <ac:spMkLst>
            <pc:docMk/>
            <pc:sldMk cId="3470559236" sldId="448"/>
            <ac:spMk id="2" creationId="{575CFA0C-53C0-9282-BD78-6B86B12D2FFD}"/>
          </ac:spMkLst>
        </pc:spChg>
        <pc:spChg chg="add del mod ord">
          <ac:chgData name="Constance Poitras" userId="24d0b826e1b83865" providerId="LiveId" clId="{3824FA6D-8F17-4961-BA85-38092722DE5F}" dt="2025-03-16T15:17:56.677" v="7360" actId="22"/>
          <ac:spMkLst>
            <pc:docMk/>
            <pc:sldMk cId="3470559236" sldId="448"/>
            <ac:spMk id="3" creationId="{62C2BCF4-242A-ABFA-0E85-58C30BEECEF1}"/>
          </ac:spMkLst>
        </pc:spChg>
        <pc:spChg chg="mod ord">
          <ac:chgData name="Constance Poitras" userId="24d0b826e1b83865" providerId="LiveId" clId="{3824FA6D-8F17-4961-BA85-38092722DE5F}" dt="2025-03-16T15:17:47.218" v="7359" actId="700"/>
          <ac:spMkLst>
            <pc:docMk/>
            <pc:sldMk cId="3470559236" sldId="448"/>
            <ac:spMk id="4" creationId="{51E4C54F-FE9D-5851-5811-DFE2D123AF96}"/>
          </ac:spMkLst>
        </pc:spChg>
        <pc:spChg chg="mod ord">
          <ac:chgData name="Constance Poitras" userId="24d0b826e1b83865" providerId="LiveId" clId="{3824FA6D-8F17-4961-BA85-38092722DE5F}" dt="2025-03-16T15:17:47.218" v="7359" actId="700"/>
          <ac:spMkLst>
            <pc:docMk/>
            <pc:sldMk cId="3470559236" sldId="448"/>
            <ac:spMk id="6" creationId="{CBDB5F0C-6AAE-E96C-D268-2DFD718817C4}"/>
          </ac:spMkLst>
        </pc:spChg>
        <pc:picChg chg="add mod ord">
          <ac:chgData name="Constance Poitras" userId="24d0b826e1b83865" providerId="LiveId" clId="{3824FA6D-8F17-4961-BA85-38092722DE5F}" dt="2025-03-16T15:18:01.350" v="7362" actId="1076"/>
          <ac:picMkLst>
            <pc:docMk/>
            <pc:sldMk cId="3470559236" sldId="448"/>
            <ac:picMk id="7" creationId="{8E36B417-405B-43D6-E3B5-12BE1E7DD038}"/>
          </ac:picMkLst>
        </pc:picChg>
      </pc:sldChg>
      <pc:sldChg chg="addSp delSp modSp add mod modClrScheme chgLayout">
        <pc:chgData name="Constance Poitras" userId="24d0b826e1b83865" providerId="LiveId" clId="{3824FA6D-8F17-4961-BA85-38092722DE5F}" dt="2025-03-17T17:40:27.415" v="8018" actId="6549"/>
        <pc:sldMkLst>
          <pc:docMk/>
          <pc:sldMk cId="3774187337" sldId="449"/>
        </pc:sldMkLst>
        <pc:spChg chg="mod ord">
          <ac:chgData name="Constance Poitras" userId="24d0b826e1b83865" providerId="LiveId" clId="{3824FA6D-8F17-4961-BA85-38092722DE5F}" dt="2025-03-16T15:19:01.828" v="7387" actId="20577"/>
          <ac:spMkLst>
            <pc:docMk/>
            <pc:sldMk cId="3774187337" sldId="449"/>
            <ac:spMk id="2" creationId="{333D1BAF-4636-B2A6-1B21-B7928CFD35CD}"/>
          </ac:spMkLst>
        </pc:spChg>
        <pc:spChg chg="mod ord">
          <ac:chgData name="Constance Poitras" userId="24d0b826e1b83865" providerId="LiveId" clId="{3824FA6D-8F17-4961-BA85-38092722DE5F}" dt="2025-03-16T15:18:29.622" v="7365" actId="700"/>
          <ac:spMkLst>
            <pc:docMk/>
            <pc:sldMk cId="3774187337" sldId="449"/>
            <ac:spMk id="4" creationId="{B1BD86E1-75E2-DAAD-244F-5864855F922E}"/>
          </ac:spMkLst>
        </pc:spChg>
        <pc:spChg chg="add del mod">
          <ac:chgData name="Constance Poitras" userId="24d0b826e1b83865" providerId="LiveId" clId="{3824FA6D-8F17-4961-BA85-38092722DE5F}" dt="2025-03-16T15:18:29.622" v="7365" actId="700"/>
          <ac:spMkLst>
            <pc:docMk/>
            <pc:sldMk cId="3774187337" sldId="449"/>
            <ac:spMk id="5" creationId="{87905BB4-5127-97D1-6CF3-FB660D7C53B0}"/>
          </ac:spMkLst>
        </pc:spChg>
        <pc:spChg chg="mod ord">
          <ac:chgData name="Constance Poitras" userId="24d0b826e1b83865" providerId="LiveId" clId="{3824FA6D-8F17-4961-BA85-38092722DE5F}" dt="2025-03-17T17:40:27.415" v="8018" actId="6549"/>
          <ac:spMkLst>
            <pc:docMk/>
            <pc:sldMk cId="3774187337" sldId="449"/>
            <ac:spMk id="6" creationId="{A6D18C39-A637-B704-145C-22A6B15C566A}"/>
          </ac:spMkLst>
        </pc:spChg>
        <pc:picChg chg="del">
          <ac:chgData name="Constance Poitras" userId="24d0b826e1b83865" providerId="LiveId" clId="{3824FA6D-8F17-4961-BA85-38092722DE5F}" dt="2025-03-16T15:18:26.833" v="7364" actId="478"/>
          <ac:picMkLst>
            <pc:docMk/>
            <pc:sldMk cId="3774187337" sldId="449"/>
            <ac:picMk id="7" creationId="{139E8E5D-DD9D-2EF5-FC7B-C8DF224FC33C}"/>
          </ac:picMkLst>
        </pc:picChg>
      </pc:sldChg>
      <pc:sldChg chg="addSp delSp modSp add mod">
        <pc:chgData name="Constance Poitras" userId="24d0b826e1b83865" providerId="LiveId" clId="{3824FA6D-8F17-4961-BA85-38092722DE5F}" dt="2025-03-16T15:20:11.120" v="7396" actId="9405"/>
        <pc:sldMkLst>
          <pc:docMk/>
          <pc:sldMk cId="775459564" sldId="450"/>
        </pc:sldMkLst>
        <pc:spChg chg="del mod">
          <ac:chgData name="Constance Poitras" userId="24d0b826e1b83865" providerId="LiveId" clId="{3824FA6D-8F17-4961-BA85-38092722DE5F}" dt="2025-03-16T15:19:48.378" v="7390" actId="22"/>
          <ac:spMkLst>
            <pc:docMk/>
            <pc:sldMk cId="775459564" sldId="450"/>
            <ac:spMk id="6" creationId="{5F8D5929-31A0-67AC-46E3-4AB48ECFD3A5}"/>
          </ac:spMkLst>
        </pc:spChg>
        <pc:picChg chg="add mod ord">
          <ac:chgData name="Constance Poitras" userId="24d0b826e1b83865" providerId="LiveId" clId="{3824FA6D-8F17-4961-BA85-38092722DE5F}" dt="2025-03-16T15:19:54.276" v="7393" actId="14100"/>
          <ac:picMkLst>
            <pc:docMk/>
            <pc:sldMk cId="775459564" sldId="450"/>
            <ac:picMk id="5" creationId="{43EBA08A-4FF3-96B6-D38B-8507D706110F}"/>
          </ac:picMkLst>
        </pc:picChg>
        <pc:inkChg chg="add">
          <ac:chgData name="Constance Poitras" userId="24d0b826e1b83865" providerId="LiveId" clId="{3824FA6D-8F17-4961-BA85-38092722DE5F}" dt="2025-03-16T15:20:05.064" v="7394" actId="9405"/>
          <ac:inkMkLst>
            <pc:docMk/>
            <pc:sldMk cId="775459564" sldId="450"/>
            <ac:inkMk id="7" creationId="{6B138EC7-5B01-40F8-446E-D0986C0AF708}"/>
          </ac:inkMkLst>
        </pc:inkChg>
        <pc:inkChg chg="add">
          <ac:chgData name="Constance Poitras" userId="24d0b826e1b83865" providerId="LiveId" clId="{3824FA6D-8F17-4961-BA85-38092722DE5F}" dt="2025-03-16T15:20:07.790" v="7395" actId="9405"/>
          <ac:inkMkLst>
            <pc:docMk/>
            <pc:sldMk cId="775459564" sldId="450"/>
            <ac:inkMk id="8" creationId="{A63DD822-0E88-5CA5-3187-7A53EB9A9AF8}"/>
          </ac:inkMkLst>
        </pc:inkChg>
        <pc:inkChg chg="add">
          <ac:chgData name="Constance Poitras" userId="24d0b826e1b83865" providerId="LiveId" clId="{3824FA6D-8F17-4961-BA85-38092722DE5F}" dt="2025-03-16T15:20:11.120" v="7396" actId="9405"/>
          <ac:inkMkLst>
            <pc:docMk/>
            <pc:sldMk cId="775459564" sldId="450"/>
            <ac:inkMk id="9" creationId="{DC17F340-B8EF-2BD3-A02F-787DDAF9A014}"/>
          </ac:inkMkLst>
        </pc:inkChg>
      </pc:sldChg>
      <pc:sldChg chg="addSp delSp modSp add del mod">
        <pc:chgData name="Constance Poitras" userId="24d0b826e1b83865" providerId="LiveId" clId="{3824FA6D-8F17-4961-BA85-38092722DE5F}" dt="2025-03-16T15:20:51.215" v="7414" actId="2696"/>
        <pc:sldMkLst>
          <pc:docMk/>
          <pc:sldMk cId="778480594" sldId="451"/>
        </pc:sldMkLst>
        <pc:spChg chg="mod">
          <ac:chgData name="Constance Poitras" userId="24d0b826e1b83865" providerId="LiveId" clId="{3824FA6D-8F17-4961-BA85-38092722DE5F}" dt="2025-03-16T15:20:42.322" v="7411" actId="20577"/>
          <ac:spMkLst>
            <pc:docMk/>
            <pc:sldMk cId="778480594" sldId="451"/>
            <ac:spMk id="2" creationId="{04CEBBDA-A7E7-5BE5-E378-A2F6C9406A1F}"/>
          </ac:spMkLst>
        </pc:spChg>
        <pc:spChg chg="add del mod">
          <ac:chgData name="Constance Poitras" userId="24d0b826e1b83865" providerId="LiveId" clId="{3824FA6D-8F17-4961-BA85-38092722DE5F}" dt="2025-03-16T15:20:48.368" v="7413" actId="478"/>
          <ac:spMkLst>
            <pc:docMk/>
            <pc:sldMk cId="778480594" sldId="451"/>
            <ac:spMk id="10" creationId="{EC33652D-132A-BCEB-F4F9-25DCC0CA19BD}"/>
          </ac:spMkLst>
        </pc:spChg>
        <pc:picChg chg="add del">
          <ac:chgData name="Constance Poitras" userId="24d0b826e1b83865" providerId="LiveId" clId="{3824FA6D-8F17-4961-BA85-38092722DE5F}" dt="2025-03-16T15:20:48.368" v="7413" actId="478"/>
          <ac:picMkLst>
            <pc:docMk/>
            <pc:sldMk cId="778480594" sldId="451"/>
            <ac:picMk id="5" creationId="{79D374CC-889F-F4CC-0654-4CE6ECFFA3E2}"/>
          </ac:picMkLst>
        </pc:picChg>
        <pc:inkChg chg="add del">
          <ac:chgData name="Constance Poitras" userId="24d0b826e1b83865" providerId="LiveId" clId="{3824FA6D-8F17-4961-BA85-38092722DE5F}" dt="2025-03-16T15:20:33.202" v="7399" actId="9405"/>
          <ac:inkMkLst>
            <pc:docMk/>
            <pc:sldMk cId="778480594" sldId="451"/>
            <ac:inkMk id="3" creationId="{B1387B71-5664-BA2E-35AC-3C0015955440}"/>
          </ac:inkMkLst>
        </pc:inkChg>
      </pc:sldChg>
      <pc:sldChg chg="addSp delSp modSp add mod ord">
        <pc:chgData name="Constance Poitras" userId="24d0b826e1b83865" providerId="LiveId" clId="{3824FA6D-8F17-4961-BA85-38092722DE5F}" dt="2025-03-16T15:21:27.469" v="7431" actId="22"/>
        <pc:sldMkLst>
          <pc:docMk/>
          <pc:sldMk cId="3668602385" sldId="451"/>
        </pc:sldMkLst>
        <pc:spChg chg="mod">
          <ac:chgData name="Constance Poitras" userId="24d0b826e1b83865" providerId="LiveId" clId="{3824FA6D-8F17-4961-BA85-38092722DE5F}" dt="2025-03-16T15:20:58.637" v="7429" actId="20577"/>
          <ac:spMkLst>
            <pc:docMk/>
            <pc:sldMk cId="3668602385" sldId="451"/>
            <ac:spMk id="2" creationId="{D1225019-2C29-CF52-84CB-D2E37560240B}"/>
          </ac:spMkLst>
        </pc:spChg>
        <pc:spChg chg="del mod">
          <ac:chgData name="Constance Poitras" userId="24d0b826e1b83865" providerId="LiveId" clId="{3824FA6D-8F17-4961-BA85-38092722DE5F}" dt="2025-03-16T15:21:27.469" v="7431" actId="22"/>
          <ac:spMkLst>
            <pc:docMk/>
            <pc:sldMk cId="3668602385" sldId="451"/>
            <ac:spMk id="6" creationId="{0B620D2D-6A3F-2D5A-D0A9-00860566D263}"/>
          </ac:spMkLst>
        </pc:spChg>
        <pc:picChg chg="add mod ord">
          <ac:chgData name="Constance Poitras" userId="24d0b826e1b83865" providerId="LiveId" clId="{3824FA6D-8F17-4961-BA85-38092722DE5F}" dt="2025-03-16T15:21:27.469" v="7431" actId="22"/>
          <ac:picMkLst>
            <pc:docMk/>
            <pc:sldMk cId="3668602385" sldId="451"/>
            <ac:picMk id="5" creationId="{79CC2FF9-3550-BC72-F6BD-3794FF172825}"/>
          </ac:picMkLst>
        </pc:picChg>
      </pc:sldChg>
      <pc:sldChg chg="add del">
        <pc:chgData name="Constance Poitras" userId="24d0b826e1b83865" providerId="LiveId" clId="{3824FA6D-8F17-4961-BA85-38092722DE5F}" dt="2025-03-17T17:42:27.488" v="8019" actId="47"/>
        <pc:sldMkLst>
          <pc:docMk/>
          <pc:sldMk cId="54875140" sldId="452"/>
        </pc:sldMkLst>
      </pc:sldChg>
      <pc:sldChg chg="addSp delSp modSp add del mod modClrScheme chgLayout">
        <pc:chgData name="Constance Poitras" userId="24d0b826e1b83865" providerId="LiveId" clId="{3824FA6D-8F17-4961-BA85-38092722DE5F}" dt="2025-03-16T15:32:25.319" v="7619" actId="2696"/>
        <pc:sldMkLst>
          <pc:docMk/>
          <pc:sldMk cId="1301468133" sldId="452"/>
        </pc:sldMkLst>
        <pc:spChg chg="mod ord">
          <ac:chgData name="Constance Poitras" userId="24d0b826e1b83865" providerId="LiveId" clId="{3824FA6D-8F17-4961-BA85-38092722DE5F}" dt="2025-03-16T15:26:29.749" v="7464" actId="700"/>
          <ac:spMkLst>
            <pc:docMk/>
            <pc:sldMk cId="1301468133" sldId="452"/>
            <ac:spMk id="2" creationId="{57B10151-5109-3F7E-D532-473980EC3E55}"/>
          </ac:spMkLst>
        </pc:spChg>
        <pc:spChg chg="add del mod ord">
          <ac:chgData name="Constance Poitras" userId="24d0b826e1b83865" providerId="LiveId" clId="{3824FA6D-8F17-4961-BA85-38092722DE5F}" dt="2025-03-16T15:26:29.749" v="7464" actId="700"/>
          <ac:spMkLst>
            <pc:docMk/>
            <pc:sldMk cId="1301468133" sldId="452"/>
            <ac:spMk id="3" creationId="{DC8866EF-2359-9413-D333-E40115093B22}"/>
          </ac:spMkLst>
        </pc:spChg>
        <pc:spChg chg="mod ord">
          <ac:chgData name="Constance Poitras" userId="24d0b826e1b83865" providerId="LiveId" clId="{3824FA6D-8F17-4961-BA85-38092722DE5F}" dt="2025-03-16T15:26:29.749" v="7464" actId="700"/>
          <ac:spMkLst>
            <pc:docMk/>
            <pc:sldMk cId="1301468133" sldId="452"/>
            <ac:spMk id="4" creationId="{3205ABAA-C122-2455-69A8-11494C2F0B79}"/>
          </ac:spMkLst>
        </pc:spChg>
        <pc:spChg chg="add del mod ord">
          <ac:chgData name="Constance Poitras" userId="24d0b826e1b83865" providerId="LiveId" clId="{3824FA6D-8F17-4961-BA85-38092722DE5F}" dt="2025-03-16T15:26:24.088" v="7463" actId="931"/>
          <ac:spMkLst>
            <pc:docMk/>
            <pc:sldMk cId="1301468133" sldId="452"/>
            <ac:spMk id="5" creationId="{0D54ADEF-5F0A-962A-4A20-398EA132DB1F}"/>
          </ac:spMkLst>
        </pc:spChg>
        <pc:spChg chg="del mod ord">
          <ac:chgData name="Constance Poitras" userId="24d0b826e1b83865" providerId="LiveId" clId="{3824FA6D-8F17-4961-BA85-38092722DE5F}" dt="2025-03-16T15:26:00.833" v="7462" actId="700"/>
          <ac:spMkLst>
            <pc:docMk/>
            <pc:sldMk cId="1301468133" sldId="452"/>
            <ac:spMk id="6" creationId="{E1C56B47-0FDC-B8DD-4A59-BEDB243B81D0}"/>
          </ac:spMkLst>
        </pc:spChg>
        <pc:spChg chg="add mod ord">
          <ac:chgData name="Constance Poitras" userId="24d0b826e1b83865" providerId="LiveId" clId="{3824FA6D-8F17-4961-BA85-38092722DE5F}" dt="2025-03-16T15:26:34.723" v="7480" actId="20577"/>
          <ac:spMkLst>
            <pc:docMk/>
            <pc:sldMk cId="1301468133" sldId="452"/>
            <ac:spMk id="9" creationId="{89279698-9B93-1403-B378-15672E501893}"/>
          </ac:spMkLst>
        </pc:spChg>
        <pc:spChg chg="add mod ord">
          <ac:chgData name="Constance Poitras" userId="24d0b826e1b83865" providerId="LiveId" clId="{3824FA6D-8F17-4961-BA85-38092722DE5F}" dt="2025-03-16T15:31:21.044" v="7618" actId="6549"/>
          <ac:spMkLst>
            <pc:docMk/>
            <pc:sldMk cId="1301468133" sldId="452"/>
            <ac:spMk id="10" creationId="{99DFB5A8-4315-A187-F3F7-1D547514D1E3}"/>
          </ac:spMkLst>
        </pc:spChg>
        <pc:spChg chg="add mod ord">
          <ac:chgData name="Constance Poitras" userId="24d0b826e1b83865" providerId="LiveId" clId="{3824FA6D-8F17-4961-BA85-38092722DE5F}" dt="2025-03-16T15:26:38.452" v="7491" actId="20577"/>
          <ac:spMkLst>
            <pc:docMk/>
            <pc:sldMk cId="1301468133" sldId="452"/>
            <ac:spMk id="11" creationId="{D7C2AA8E-217F-B5EE-1C3C-89660E487AA2}"/>
          </ac:spMkLst>
        </pc:spChg>
        <pc:picChg chg="add mod ord">
          <ac:chgData name="Constance Poitras" userId="24d0b826e1b83865" providerId="LiveId" clId="{3824FA6D-8F17-4961-BA85-38092722DE5F}" dt="2025-03-16T15:26:29.749" v="7464" actId="700"/>
          <ac:picMkLst>
            <pc:docMk/>
            <pc:sldMk cId="1301468133" sldId="452"/>
            <ac:picMk id="8" creationId="{35D893C9-D8DE-4048-D631-4AB5C56A7587}"/>
          </ac:picMkLst>
        </pc:picChg>
      </pc:sldChg>
      <pc:sldChg chg="modSp add mod ord">
        <pc:chgData name="Constance Poitras" userId="24d0b826e1b83865" providerId="LiveId" clId="{3824FA6D-8F17-4961-BA85-38092722DE5F}" dt="2025-03-17T14:56:13.976" v="7781" actId="20577"/>
        <pc:sldMkLst>
          <pc:docMk/>
          <pc:sldMk cId="3562385740" sldId="453"/>
        </pc:sldMkLst>
        <pc:spChg chg="mod">
          <ac:chgData name="Constance Poitras" userId="24d0b826e1b83865" providerId="LiveId" clId="{3824FA6D-8F17-4961-BA85-38092722DE5F}" dt="2025-03-17T14:56:13.976" v="7781" actId="20577"/>
          <ac:spMkLst>
            <pc:docMk/>
            <pc:sldMk cId="3562385740" sldId="453"/>
            <ac:spMk id="5" creationId="{09B4E410-A108-8996-918D-18F177DB7CBA}"/>
          </ac:spMkLst>
        </pc:spChg>
      </pc:sldChg>
      <pc:sldChg chg="modSp add del mod">
        <pc:chgData name="Constance Poitras" userId="24d0b826e1b83865" providerId="LiveId" clId="{3824FA6D-8F17-4961-BA85-38092722DE5F}" dt="2025-03-17T20:39:52.295" v="9702" actId="20577"/>
        <pc:sldMkLst>
          <pc:docMk/>
          <pc:sldMk cId="3211656978" sldId="454"/>
        </pc:sldMkLst>
        <pc:spChg chg="mod">
          <ac:chgData name="Constance Poitras" userId="24d0b826e1b83865" providerId="LiveId" clId="{3824FA6D-8F17-4961-BA85-38092722DE5F}" dt="2025-03-17T20:39:52.295" v="9702" actId="20577"/>
          <ac:spMkLst>
            <pc:docMk/>
            <pc:sldMk cId="3211656978" sldId="454"/>
            <ac:spMk id="5" creationId="{85995013-DB6A-07EE-D864-1CA45D059F9E}"/>
          </ac:spMkLst>
        </pc:spChg>
      </pc:sldChg>
      <pc:sldChg chg="addSp delSp modSp add mod ord">
        <pc:chgData name="Constance Poitras" userId="24d0b826e1b83865" providerId="LiveId" clId="{3824FA6D-8F17-4961-BA85-38092722DE5F}" dt="2025-03-17T18:51:19.597" v="8701" actId="20577"/>
        <pc:sldMkLst>
          <pc:docMk/>
          <pc:sldMk cId="1847776573" sldId="455"/>
        </pc:sldMkLst>
        <pc:spChg chg="mod">
          <ac:chgData name="Constance Poitras" userId="24d0b826e1b83865" providerId="LiveId" clId="{3824FA6D-8F17-4961-BA85-38092722DE5F}" dt="2025-03-17T18:49:56.177" v="8471" actId="20577"/>
          <ac:spMkLst>
            <pc:docMk/>
            <pc:sldMk cId="1847776573" sldId="455"/>
            <ac:spMk id="2" creationId="{92D6462E-35FC-5D76-12A7-FF3A3D4818C2}"/>
          </ac:spMkLst>
        </pc:spChg>
        <pc:spChg chg="add del mod">
          <ac:chgData name="Constance Poitras" userId="24d0b826e1b83865" providerId="LiveId" clId="{3824FA6D-8F17-4961-BA85-38092722DE5F}" dt="2025-03-17T18:51:19.597" v="8701" actId="20577"/>
          <ac:spMkLst>
            <pc:docMk/>
            <pc:sldMk cId="1847776573" sldId="455"/>
            <ac:spMk id="6" creationId="{53CA91FB-71A4-D507-35C5-787999090775}"/>
          </ac:spMkLst>
        </pc:spChg>
        <pc:spChg chg="add mod">
          <ac:chgData name="Constance Poitras" userId="24d0b826e1b83865" providerId="LiveId" clId="{3824FA6D-8F17-4961-BA85-38092722DE5F}" dt="2025-03-17T18:18:04.363" v="8094"/>
          <ac:spMkLst>
            <pc:docMk/>
            <pc:sldMk cId="1847776573" sldId="455"/>
            <ac:spMk id="7" creationId="{B5044FF6-61ED-7072-D90E-1BE5866A8F92}"/>
          </ac:spMkLst>
        </pc:spChg>
        <pc:picChg chg="del">
          <ac:chgData name="Constance Poitras" userId="24d0b826e1b83865" providerId="LiveId" clId="{3824FA6D-8F17-4961-BA85-38092722DE5F}" dt="2025-03-17T18:16:46.564" v="8087" actId="478"/>
          <ac:picMkLst>
            <pc:docMk/>
            <pc:sldMk cId="1847776573" sldId="455"/>
            <ac:picMk id="5" creationId="{2F06BA24-3BC6-9DF0-28C3-C1E3999ACA38}"/>
          </ac:picMkLst>
        </pc:picChg>
      </pc:sldChg>
      <pc:sldChg chg="addSp delSp modSp add del mod">
        <pc:chgData name="Constance Poitras" userId="24d0b826e1b83865" providerId="LiveId" clId="{3824FA6D-8F17-4961-BA85-38092722DE5F}" dt="2025-03-17T19:07:40.636" v="9350" actId="47"/>
        <pc:sldMkLst>
          <pc:docMk/>
          <pc:sldMk cId="1264036147" sldId="456"/>
        </pc:sldMkLst>
        <pc:spChg chg="mod">
          <ac:chgData name="Constance Poitras" userId="24d0b826e1b83865" providerId="LiveId" clId="{3824FA6D-8F17-4961-BA85-38092722DE5F}" dt="2025-03-17T18:22:04.519" v="8140" actId="5793"/>
          <ac:spMkLst>
            <pc:docMk/>
            <pc:sldMk cId="1264036147" sldId="456"/>
            <ac:spMk id="2" creationId="{98447A30-B745-10A9-6BF6-246FD9E7F954}"/>
          </ac:spMkLst>
        </pc:spChg>
        <pc:spChg chg="mod">
          <ac:chgData name="Constance Poitras" userId="24d0b826e1b83865" providerId="LiveId" clId="{3824FA6D-8F17-4961-BA85-38092722DE5F}" dt="2025-03-17T18:24:49.726" v="8321" actId="20577"/>
          <ac:spMkLst>
            <pc:docMk/>
            <pc:sldMk cId="1264036147" sldId="456"/>
            <ac:spMk id="6" creationId="{46B128A5-B525-2675-F814-58708587EA53}"/>
          </ac:spMkLst>
        </pc:spChg>
        <pc:picChg chg="add del mod">
          <ac:chgData name="Constance Poitras" userId="24d0b826e1b83865" providerId="LiveId" clId="{3824FA6D-8F17-4961-BA85-38092722DE5F}" dt="2025-03-17T18:24:32.889" v="8281" actId="478"/>
          <ac:picMkLst>
            <pc:docMk/>
            <pc:sldMk cId="1264036147" sldId="456"/>
            <ac:picMk id="5" creationId="{19BCC88E-C046-30E1-C26D-6DB4EE935CCB}"/>
          </ac:picMkLst>
        </pc:picChg>
      </pc:sldChg>
      <pc:sldChg chg="modSp add del mod">
        <pc:chgData name="Constance Poitras" userId="24d0b826e1b83865" providerId="LiveId" clId="{3824FA6D-8F17-4961-BA85-38092722DE5F}" dt="2025-03-17T19:07:41.990" v="9351" actId="47"/>
        <pc:sldMkLst>
          <pc:docMk/>
          <pc:sldMk cId="2643485991" sldId="457"/>
        </pc:sldMkLst>
        <pc:spChg chg="mod">
          <ac:chgData name="Constance Poitras" userId="24d0b826e1b83865" providerId="LiveId" clId="{3824FA6D-8F17-4961-BA85-38092722DE5F}" dt="2025-03-17T18:24:11.046" v="8276" actId="27636"/>
          <ac:spMkLst>
            <pc:docMk/>
            <pc:sldMk cId="2643485991" sldId="457"/>
            <ac:spMk id="6" creationId="{900A8864-F895-95EB-112B-8634836E890D}"/>
          </ac:spMkLst>
        </pc:spChg>
        <pc:picChg chg="mod">
          <ac:chgData name="Constance Poitras" userId="24d0b826e1b83865" providerId="LiveId" clId="{3824FA6D-8F17-4961-BA85-38092722DE5F}" dt="2025-03-17T18:24:20.387" v="8280" actId="1076"/>
          <ac:picMkLst>
            <pc:docMk/>
            <pc:sldMk cId="2643485991" sldId="457"/>
            <ac:picMk id="5" creationId="{2489D174-E8A9-1021-1234-89F89CE8AF8F}"/>
          </ac:picMkLst>
        </pc:picChg>
      </pc:sldChg>
      <pc:sldChg chg="addSp delSp modSp add del mod ord">
        <pc:chgData name="Constance Poitras" userId="24d0b826e1b83865" providerId="LiveId" clId="{3824FA6D-8F17-4961-BA85-38092722DE5F}" dt="2025-03-17T19:07:43.206" v="9352" actId="47"/>
        <pc:sldMkLst>
          <pc:docMk/>
          <pc:sldMk cId="1553882678" sldId="458"/>
        </pc:sldMkLst>
        <pc:spChg chg="mod">
          <ac:chgData name="Constance Poitras" userId="24d0b826e1b83865" providerId="LiveId" clId="{3824FA6D-8F17-4961-BA85-38092722DE5F}" dt="2025-03-17T18:30:45.916" v="8329" actId="20577"/>
          <ac:spMkLst>
            <pc:docMk/>
            <pc:sldMk cId="1553882678" sldId="458"/>
            <ac:spMk id="2" creationId="{914ADAAD-99C1-8EFB-0706-9F58D15A577E}"/>
          </ac:spMkLst>
        </pc:spChg>
        <pc:spChg chg="add">
          <ac:chgData name="Constance Poitras" userId="24d0b826e1b83865" providerId="LiveId" clId="{3824FA6D-8F17-4961-BA85-38092722DE5F}" dt="2025-03-17T18:30:57.664" v="8330"/>
          <ac:spMkLst>
            <pc:docMk/>
            <pc:sldMk cId="1553882678" sldId="458"/>
            <ac:spMk id="3" creationId="{1B1E8678-A716-CE5E-D819-9BD662D6AB60}"/>
          </ac:spMkLst>
        </pc:spChg>
        <pc:spChg chg="add mod">
          <ac:chgData name="Constance Poitras" userId="24d0b826e1b83865" providerId="LiveId" clId="{3824FA6D-8F17-4961-BA85-38092722DE5F}" dt="2025-03-17T18:31:06.844" v="8333"/>
          <ac:spMkLst>
            <pc:docMk/>
            <pc:sldMk cId="1553882678" sldId="458"/>
            <ac:spMk id="5" creationId="{6943C46F-E210-918D-400E-9C70B4213912}"/>
          </ac:spMkLst>
        </pc:spChg>
        <pc:spChg chg="add del mod">
          <ac:chgData name="Constance Poitras" userId="24d0b826e1b83865" providerId="LiveId" clId="{3824FA6D-8F17-4961-BA85-38092722DE5F}" dt="2025-03-17T18:31:15.074" v="8339" actId="20577"/>
          <ac:spMkLst>
            <pc:docMk/>
            <pc:sldMk cId="1553882678" sldId="458"/>
            <ac:spMk id="6" creationId="{2E48471A-9727-3614-9062-83223A2A164F}"/>
          </ac:spMkLst>
        </pc:spChg>
      </pc:sldChg>
      <pc:sldChg chg="modSp add del mod">
        <pc:chgData name="Constance Poitras" userId="24d0b826e1b83865" providerId="LiveId" clId="{3824FA6D-8F17-4961-BA85-38092722DE5F}" dt="2025-03-17T19:07:44.469" v="9353" actId="47"/>
        <pc:sldMkLst>
          <pc:docMk/>
          <pc:sldMk cId="4205194537" sldId="459"/>
        </pc:sldMkLst>
        <pc:spChg chg="mod">
          <ac:chgData name="Constance Poitras" userId="24d0b826e1b83865" providerId="LiveId" clId="{3824FA6D-8F17-4961-BA85-38092722DE5F}" dt="2025-03-17T18:31:44.868" v="8352" actId="5793"/>
          <ac:spMkLst>
            <pc:docMk/>
            <pc:sldMk cId="4205194537" sldId="459"/>
            <ac:spMk id="2" creationId="{ABEA2089-6823-544A-B0FC-5C90708890E8}"/>
          </ac:spMkLst>
        </pc:spChg>
        <pc:spChg chg="mod">
          <ac:chgData name="Constance Poitras" userId="24d0b826e1b83865" providerId="LiveId" clId="{3824FA6D-8F17-4961-BA85-38092722DE5F}" dt="2025-03-17T18:33:16.689" v="8422" actId="27636"/>
          <ac:spMkLst>
            <pc:docMk/>
            <pc:sldMk cId="4205194537" sldId="459"/>
            <ac:spMk id="6" creationId="{A5EB6001-711C-E441-FB59-9DFC41BFA1CF}"/>
          </ac:spMkLst>
        </pc:spChg>
      </pc:sldChg>
      <pc:sldChg chg="new del">
        <pc:chgData name="Constance Poitras" userId="24d0b826e1b83865" providerId="LiveId" clId="{3824FA6D-8F17-4961-BA85-38092722DE5F}" dt="2025-03-17T18:49:41.068" v="8424" actId="680"/>
        <pc:sldMkLst>
          <pc:docMk/>
          <pc:sldMk cId="377125658" sldId="460"/>
        </pc:sldMkLst>
      </pc:sldChg>
      <pc:sldChg chg="add del">
        <pc:chgData name="Constance Poitras" userId="24d0b826e1b83865" providerId="LiveId" clId="{3824FA6D-8F17-4961-BA85-38092722DE5F}" dt="2025-03-17T19:07:39.586" v="9349" actId="47"/>
        <pc:sldMkLst>
          <pc:docMk/>
          <pc:sldMk cId="2249982468" sldId="460"/>
        </pc:sldMkLst>
      </pc:sldChg>
      <pc:sldChg chg="addSp delSp modSp add mod">
        <pc:chgData name="Constance Poitras" userId="24d0b826e1b83865" providerId="LiveId" clId="{3824FA6D-8F17-4961-BA85-38092722DE5F}" dt="2025-03-17T18:53:31.151" v="8711" actId="1076"/>
        <pc:sldMkLst>
          <pc:docMk/>
          <pc:sldMk cId="3767074660" sldId="461"/>
        </pc:sldMkLst>
        <pc:spChg chg="del mod">
          <ac:chgData name="Constance Poitras" userId="24d0b826e1b83865" providerId="LiveId" clId="{3824FA6D-8F17-4961-BA85-38092722DE5F}" dt="2025-03-17T18:52:54.861" v="8707" actId="22"/>
          <ac:spMkLst>
            <pc:docMk/>
            <pc:sldMk cId="3767074660" sldId="461"/>
            <ac:spMk id="6" creationId="{08F39CEC-92C7-01E6-5618-462F4417A028}"/>
          </ac:spMkLst>
        </pc:spChg>
        <pc:picChg chg="add del">
          <ac:chgData name="Constance Poitras" userId="24d0b826e1b83865" providerId="LiveId" clId="{3824FA6D-8F17-4961-BA85-38092722DE5F}" dt="2025-03-17T18:52:51.504" v="8704" actId="22"/>
          <ac:picMkLst>
            <pc:docMk/>
            <pc:sldMk cId="3767074660" sldId="461"/>
            <ac:picMk id="5" creationId="{E7F3E5C0-9EA2-9529-0F62-295FCC7D7072}"/>
          </ac:picMkLst>
        </pc:picChg>
        <pc:picChg chg="add mod ord">
          <ac:chgData name="Constance Poitras" userId="24d0b826e1b83865" providerId="LiveId" clId="{3824FA6D-8F17-4961-BA85-38092722DE5F}" dt="2025-03-17T18:53:31.151" v="8711" actId="1076"/>
          <ac:picMkLst>
            <pc:docMk/>
            <pc:sldMk cId="3767074660" sldId="461"/>
            <ac:picMk id="8" creationId="{6BCF1CA6-6424-BDCD-76A8-5100D28C9AE1}"/>
          </ac:picMkLst>
        </pc:picChg>
      </pc:sldChg>
      <pc:sldChg chg="modSp add mod ord">
        <pc:chgData name="Constance Poitras" userId="24d0b826e1b83865" providerId="LiveId" clId="{3824FA6D-8F17-4961-BA85-38092722DE5F}" dt="2025-03-17T19:01:26.368" v="9196" actId="27636"/>
        <pc:sldMkLst>
          <pc:docMk/>
          <pc:sldMk cId="3746668264" sldId="462"/>
        </pc:sldMkLst>
        <pc:spChg chg="mod">
          <ac:chgData name="Constance Poitras" userId="24d0b826e1b83865" providerId="LiveId" clId="{3824FA6D-8F17-4961-BA85-38092722DE5F}" dt="2025-03-17T19:01:10.062" v="9150" actId="20577"/>
          <ac:spMkLst>
            <pc:docMk/>
            <pc:sldMk cId="3746668264" sldId="462"/>
            <ac:spMk id="2" creationId="{9F44696F-7B69-4341-2369-E7B872494BC9}"/>
          </ac:spMkLst>
        </pc:spChg>
        <pc:spChg chg="mod">
          <ac:chgData name="Constance Poitras" userId="24d0b826e1b83865" providerId="LiveId" clId="{3824FA6D-8F17-4961-BA85-38092722DE5F}" dt="2025-03-17T19:01:26.368" v="9196" actId="27636"/>
          <ac:spMkLst>
            <pc:docMk/>
            <pc:sldMk cId="3746668264" sldId="462"/>
            <ac:spMk id="6" creationId="{8EE8B8C7-3521-7733-8FBB-6823C7076568}"/>
          </ac:spMkLst>
        </pc:spChg>
      </pc:sldChg>
      <pc:sldChg chg="modSp add mod">
        <pc:chgData name="Constance Poitras" userId="24d0b826e1b83865" providerId="LiveId" clId="{3824FA6D-8F17-4961-BA85-38092722DE5F}" dt="2025-03-17T19:01:15.505" v="9162" actId="20577"/>
        <pc:sldMkLst>
          <pc:docMk/>
          <pc:sldMk cId="2251816348" sldId="463"/>
        </pc:sldMkLst>
        <pc:spChg chg="mod">
          <ac:chgData name="Constance Poitras" userId="24d0b826e1b83865" providerId="LiveId" clId="{3824FA6D-8F17-4961-BA85-38092722DE5F}" dt="2025-03-17T19:01:15.505" v="9162" actId="20577"/>
          <ac:spMkLst>
            <pc:docMk/>
            <pc:sldMk cId="2251816348" sldId="463"/>
            <ac:spMk id="2" creationId="{A4089B69-059C-033B-62F3-6EDC71D41169}"/>
          </ac:spMkLst>
        </pc:spChg>
        <pc:spChg chg="mod">
          <ac:chgData name="Constance Poitras" userId="24d0b826e1b83865" providerId="LiveId" clId="{3824FA6D-8F17-4961-BA85-38092722DE5F}" dt="2025-03-17T18:58:40.106" v="8996" actId="20577"/>
          <ac:spMkLst>
            <pc:docMk/>
            <pc:sldMk cId="2251816348" sldId="463"/>
            <ac:spMk id="6" creationId="{60C267EB-5DF7-0125-7A4B-C13EF414F3CB}"/>
          </ac:spMkLst>
        </pc:spChg>
      </pc:sldChg>
      <pc:sldChg chg="addSp modSp add mod">
        <pc:chgData name="Constance Poitras" userId="24d0b826e1b83865" providerId="LiveId" clId="{3824FA6D-8F17-4961-BA85-38092722DE5F}" dt="2025-03-17T19:46:20.159" v="9667" actId="27636"/>
        <pc:sldMkLst>
          <pc:docMk/>
          <pc:sldMk cId="3963981581" sldId="464"/>
        </pc:sldMkLst>
        <pc:spChg chg="mod">
          <ac:chgData name="Constance Poitras" userId="24d0b826e1b83865" providerId="LiveId" clId="{3824FA6D-8F17-4961-BA85-38092722DE5F}" dt="2025-03-17T19:45:50.846" v="9653" actId="20577"/>
          <ac:spMkLst>
            <pc:docMk/>
            <pc:sldMk cId="3963981581" sldId="464"/>
            <ac:spMk id="2" creationId="{CC389D76-A58E-A801-1570-48614593543C}"/>
          </ac:spMkLst>
        </pc:spChg>
        <pc:spChg chg="add">
          <ac:chgData name="Constance Poitras" userId="24d0b826e1b83865" providerId="LiveId" clId="{3824FA6D-8F17-4961-BA85-38092722DE5F}" dt="2025-03-17T19:03:37.448" v="9198"/>
          <ac:spMkLst>
            <pc:docMk/>
            <pc:sldMk cId="3963981581" sldId="464"/>
            <ac:spMk id="3" creationId="{4672FB75-EE1C-6EE4-0E00-7802D1DBECEE}"/>
          </ac:spMkLst>
        </pc:spChg>
        <pc:spChg chg="add">
          <ac:chgData name="Constance Poitras" userId="24d0b826e1b83865" providerId="LiveId" clId="{3824FA6D-8F17-4961-BA85-38092722DE5F}" dt="2025-03-17T19:03:40.704" v="9199"/>
          <ac:spMkLst>
            <pc:docMk/>
            <pc:sldMk cId="3963981581" sldId="464"/>
            <ac:spMk id="5" creationId="{01F203A9-2E07-DA4B-DF90-12AEFB1736A9}"/>
          </ac:spMkLst>
        </pc:spChg>
        <pc:spChg chg="mod">
          <ac:chgData name="Constance Poitras" userId="24d0b826e1b83865" providerId="LiveId" clId="{3824FA6D-8F17-4961-BA85-38092722DE5F}" dt="2025-03-17T19:46:20.159" v="9667" actId="27636"/>
          <ac:spMkLst>
            <pc:docMk/>
            <pc:sldMk cId="3963981581" sldId="464"/>
            <ac:spMk id="6" creationId="{E21F6E03-EA53-6734-187D-332E125BE7DC}"/>
          </ac:spMkLst>
        </pc:spChg>
      </pc:sldChg>
      <pc:sldChg chg="modSp add mod">
        <pc:chgData name="Constance Poitras" userId="24d0b826e1b83865" providerId="LiveId" clId="{3824FA6D-8F17-4961-BA85-38092722DE5F}" dt="2025-03-17T20:39:48.123" v="9700" actId="20577"/>
        <pc:sldMkLst>
          <pc:docMk/>
          <pc:sldMk cId="2617817175" sldId="465"/>
        </pc:sldMkLst>
        <pc:spChg chg="mod">
          <ac:chgData name="Constance Poitras" userId="24d0b826e1b83865" providerId="LiveId" clId="{3824FA6D-8F17-4961-BA85-38092722DE5F}" dt="2025-03-17T20:39:48.123" v="9700" actId="20577"/>
          <ac:spMkLst>
            <pc:docMk/>
            <pc:sldMk cId="2617817175" sldId="465"/>
            <ac:spMk id="5" creationId="{979D27CD-9FFE-F326-0DC5-70ABFF526A3F}"/>
          </ac:spMkLst>
        </pc:spChg>
      </pc:sldChg>
      <pc:sldChg chg="modSp add del mod ord">
        <pc:chgData name="Constance Poitras" userId="24d0b826e1b83865" providerId="LiveId" clId="{3824FA6D-8F17-4961-BA85-38092722DE5F}" dt="2025-03-17T19:45:24.760" v="9635" actId="47"/>
        <pc:sldMkLst>
          <pc:docMk/>
          <pc:sldMk cId="3647052429" sldId="465"/>
        </pc:sldMkLst>
        <pc:spChg chg="mod">
          <ac:chgData name="Constance Poitras" userId="24d0b826e1b83865" providerId="LiveId" clId="{3824FA6D-8F17-4961-BA85-38092722DE5F}" dt="2025-03-17T19:29:42.727" v="9493" actId="12"/>
          <ac:spMkLst>
            <pc:docMk/>
            <pc:sldMk cId="3647052429" sldId="465"/>
            <ac:spMk id="3" creationId="{117F3354-5910-A0CE-8B80-8ADD86E9C818}"/>
          </ac:spMkLst>
        </pc:spChg>
      </pc:sldChg>
      <pc:sldChg chg="addSp modSp add del mod">
        <pc:chgData name="Constance Poitras" userId="24d0b826e1b83865" providerId="LiveId" clId="{3824FA6D-8F17-4961-BA85-38092722DE5F}" dt="2025-03-17T19:45:26.618" v="9636" actId="47"/>
        <pc:sldMkLst>
          <pc:docMk/>
          <pc:sldMk cId="2879730304" sldId="466"/>
        </pc:sldMkLst>
        <pc:spChg chg="mod">
          <ac:chgData name="Constance Poitras" userId="24d0b826e1b83865" providerId="LiveId" clId="{3824FA6D-8F17-4961-BA85-38092722DE5F}" dt="2025-03-17T19:31:17.280" v="9501" actId="14100"/>
          <ac:spMkLst>
            <pc:docMk/>
            <pc:sldMk cId="2879730304" sldId="466"/>
            <ac:spMk id="3" creationId="{1DCEDE3C-4683-CED0-46E8-D4C3120E83BF}"/>
          </ac:spMkLst>
        </pc:spChg>
        <pc:picChg chg="add mod">
          <ac:chgData name="Constance Poitras" userId="24d0b826e1b83865" providerId="LiveId" clId="{3824FA6D-8F17-4961-BA85-38092722DE5F}" dt="2025-03-17T19:31:04.501" v="9498" actId="1076"/>
          <ac:picMkLst>
            <pc:docMk/>
            <pc:sldMk cId="2879730304" sldId="466"/>
            <ac:picMk id="7" creationId="{612A8366-824F-DCC9-7703-04F6DBE1BAE5}"/>
          </ac:picMkLst>
        </pc:picChg>
      </pc:sldChg>
      <pc:sldChg chg="addSp delSp modSp add del mod">
        <pc:chgData name="Constance Poitras" userId="24d0b826e1b83865" providerId="LiveId" clId="{3824FA6D-8F17-4961-BA85-38092722DE5F}" dt="2025-03-17T19:45:28.023" v="9637" actId="47"/>
        <pc:sldMkLst>
          <pc:docMk/>
          <pc:sldMk cId="772317034" sldId="467"/>
        </pc:sldMkLst>
        <pc:spChg chg="mod">
          <ac:chgData name="Constance Poitras" userId="24d0b826e1b83865" providerId="LiveId" clId="{3824FA6D-8F17-4961-BA85-38092722DE5F}" dt="2025-03-17T19:40:10.390" v="9596" actId="20577"/>
          <ac:spMkLst>
            <pc:docMk/>
            <pc:sldMk cId="772317034" sldId="467"/>
            <ac:spMk id="2" creationId="{3369B9CD-CC94-B010-9F3B-98F8E9B82781}"/>
          </ac:spMkLst>
        </pc:spChg>
        <pc:spChg chg="del mod">
          <ac:chgData name="Constance Poitras" userId="24d0b826e1b83865" providerId="LiveId" clId="{3824FA6D-8F17-4961-BA85-38092722DE5F}" dt="2025-03-17T19:39:50.863" v="9509"/>
          <ac:spMkLst>
            <pc:docMk/>
            <pc:sldMk cId="772317034" sldId="467"/>
            <ac:spMk id="3" creationId="{B59F7F79-62AD-11DE-58CC-3F344B074B63}"/>
          </ac:spMkLst>
        </pc:spChg>
        <pc:spChg chg="del">
          <ac:chgData name="Constance Poitras" userId="24d0b826e1b83865" providerId="LiveId" clId="{3824FA6D-8F17-4961-BA85-38092722DE5F}" dt="2025-03-17T19:39:50.861" v="9507" actId="478"/>
          <ac:spMkLst>
            <pc:docMk/>
            <pc:sldMk cId="772317034" sldId="467"/>
            <ac:spMk id="6" creationId="{5E00E3C0-F766-8DA3-DF32-13290EB0235C}"/>
          </ac:spMkLst>
        </pc:spChg>
        <pc:spChg chg="add del mod">
          <ac:chgData name="Constance Poitras" userId="24d0b826e1b83865" providerId="LiveId" clId="{3824FA6D-8F17-4961-BA85-38092722DE5F}" dt="2025-03-17T19:40:19.195" v="9597"/>
          <ac:spMkLst>
            <pc:docMk/>
            <pc:sldMk cId="772317034" sldId="467"/>
            <ac:spMk id="9" creationId="{1637E41E-F24A-1BD2-1BFB-E9145D4A0672}"/>
          </ac:spMkLst>
        </pc:spChg>
        <pc:graphicFrameChg chg="add mod modGraphic">
          <ac:chgData name="Constance Poitras" userId="24d0b826e1b83865" providerId="LiveId" clId="{3824FA6D-8F17-4961-BA85-38092722DE5F}" dt="2025-03-17T19:43:37.978" v="9617" actId="6549"/>
          <ac:graphicFrameMkLst>
            <pc:docMk/>
            <pc:sldMk cId="772317034" sldId="467"/>
            <ac:graphicFrameMk id="13" creationId="{74E1BF5A-BA7B-4DAE-0593-C70B7F2BAE1F}"/>
          </ac:graphicFrameMkLst>
        </pc:graphicFrameChg>
        <pc:picChg chg="del">
          <ac:chgData name="Constance Poitras" userId="24d0b826e1b83865" providerId="LiveId" clId="{3824FA6D-8F17-4961-BA85-38092722DE5F}" dt="2025-03-17T19:39:44.820" v="9504" actId="478"/>
          <ac:picMkLst>
            <pc:docMk/>
            <pc:sldMk cId="772317034" sldId="467"/>
            <ac:picMk id="5" creationId="{6CB13A2F-8BBB-C9C4-D86F-7CCC5FB19554}"/>
          </ac:picMkLst>
        </pc:picChg>
        <pc:picChg chg="del">
          <ac:chgData name="Constance Poitras" userId="24d0b826e1b83865" providerId="LiveId" clId="{3824FA6D-8F17-4961-BA85-38092722DE5F}" dt="2025-03-17T19:39:46.895" v="9505" actId="478"/>
          <ac:picMkLst>
            <pc:docMk/>
            <pc:sldMk cId="772317034" sldId="467"/>
            <ac:picMk id="7" creationId="{F09FEB48-4810-F1D6-B9FC-56E7CCD1435C}"/>
          </ac:picMkLst>
        </pc:picChg>
        <pc:picChg chg="add mod">
          <ac:chgData name="Constance Poitras" userId="24d0b826e1b83865" providerId="LiveId" clId="{3824FA6D-8F17-4961-BA85-38092722DE5F}" dt="2025-03-17T19:40:22.046" v="9598" actId="1076"/>
          <ac:picMkLst>
            <pc:docMk/>
            <pc:sldMk cId="772317034" sldId="467"/>
            <ac:picMk id="10" creationId="{9EEF2F78-808F-FB4E-EA9F-4A09B194339B}"/>
          </ac:picMkLst>
        </pc:picChg>
        <pc:picChg chg="add del mod">
          <ac:chgData name="Constance Poitras" userId="24d0b826e1b83865" providerId="LiveId" clId="{3824FA6D-8F17-4961-BA85-38092722DE5F}" dt="2025-03-17T19:41:22.769" v="9601" actId="478"/>
          <ac:picMkLst>
            <pc:docMk/>
            <pc:sldMk cId="772317034" sldId="467"/>
            <ac:picMk id="12" creationId="{A57F6871-A593-42A5-343F-FF3A33C0C660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6T15:20:05.0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4166 1,'-4143'0,"4121"0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6T15:20:07.7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69,'5'-3,"-1"1,0-1,1 1,-1 0,1 1,0-1,-1 1,1 0,0 0,0 0,0 1,0-1,9 2,2-2,547-8,-326 12,1928-3,-2124-2,0-2,0-2,51-14,-83 17,26-5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6T15:20:11.11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19 53,'-1'0,"0"0,0 0,0 0,0 0,0 0,0 0,0-1,0 1,1 0,-1-1,0 1,0-1,0 1,0-1,1 1,-1-1,0 1,0-1,0-1,1 2,0 0,0-1,0 1,-1-1,1 1,0 0,0-1,0 1,0-1,0 1,0 0,1-1,-1 1,0 0,0-1,0 1,0-1,0 1,0 0,1-1,-1 1,0 0,0-1,1 1,-1 0,0 0,0-1,1 1,-1 0,0 0,1-1,-1 1,0 0,1 0,-1 0,0 0,1-1,-1 1,1 0,-1 0,0 0,1 0,-1 0,0 0,1 0,-1 0,1 0,56-9,1 1,66 2,-77 4,816-6,-485 11,839-3,-1005 13,5 0,-168-11,-2 2,68 16,-64-10,94 6,561-15,-324-4,-255 3,537 19,-506-16,-115-5,0 2,73 10,-29 10,-54-11,0-2,0-2,36 2,589-6,-301-3,2081 2,-2407 1,0 3,-1 0,44 13,-43-9,2-2,60 6,100-11,192 12,159 0,-332-16,2155 3,-2335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77BED-85A4-4A84-BF65-063954F810D6}" type="datetimeFigureOut">
              <a:rPr lang="fr-CA" smtClean="0"/>
              <a:t>2025-03-17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0246-2DBA-4C52-A459-E7BE026B3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446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72958-2EA8-6EF9-F295-81E2E6DFF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CD9168-7F2B-AD91-36A0-35CD15B87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0461F-5A7B-1A4B-4EC6-AD63B156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1E8E-474F-4478-B6FA-8429896EC775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07C67B-F5D0-6099-8F0B-44BC77E0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5F7626-2EE5-4676-F30C-09C3F67D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8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20689-6929-8811-5924-7561BF65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884023-7514-A76C-4C45-8F1E1389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5FCC8-8F57-12E5-CCB3-23815199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6B7A-3D1C-4B10-8D4A-3F12DCFD2CA7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8EF038-5E46-896C-D0A0-747DA0D9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FE0AF-D2B5-077A-2B6F-F3C41DC7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57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BA6657-9B1A-37BF-7B02-DF596A417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BE11F9-4DE6-6A01-9A1A-376CA245F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882058-97C4-C71C-33F8-1BD4F7B7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B7E3-701A-44CB-B46A-E580208D0A73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2AB49-25DF-5B06-8239-DCCB58E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70ABAF-A5DE-978B-CB19-DA95B2E1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780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FA21D-6099-9BD1-C5A2-4BC22AA1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98095-1A88-BED7-97AC-C24C83E4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EA7B48-EE51-6B19-49DF-2AE1892B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AB8-BD7B-461A-89CC-F4A5264AB2A0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29B89-5E4A-DFF5-5595-3E68CBDA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A2416F-8648-0495-D593-FAFD4591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77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F09B0-1C78-51BF-F5D8-A78A62E8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CF2DB0-1668-4628-5A64-9647AF0D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0BFEEE-D8F3-D41D-B45B-7DFDF128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A04-4114-42D7-9412-07B9AA44708E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D1045-5332-E98F-AD4E-9CEE99A9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82EB5-115B-6C7E-7AEE-81415F78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204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0DF50-87B0-ADB0-3E6A-CB4AD4FB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AE0A7-0455-2091-A7DF-11946C047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3690F-F3A5-D52D-33F7-74A9DE439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2F44BB-7DF7-A115-3ECC-6E9671EA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57C8-9A6A-4847-81D4-DD79270F8CC8}" type="datetime1">
              <a:rPr lang="fr-CA" smtClean="0"/>
              <a:t>2025-03-17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796ED9-D03B-4C4F-892C-72DC1970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7CEC87-2F0E-52C4-F198-C932EDA0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30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EA6FD-3D66-80D1-AAAC-DDEB4C8E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F27D08-3455-828D-C608-6DC33D3B7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A79816-E8B5-B97D-D1C5-757241D5A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E4FD82-9C86-DDB9-A6A6-15E630440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600455-43C4-8D85-49B7-F0AE09C57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AD4EC4-FA74-CBCB-481D-1106A9B3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488-AA46-42EC-97E2-6C7B9B9AE1CC}" type="datetime1">
              <a:rPr lang="fr-CA" smtClean="0"/>
              <a:t>2025-03-17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5A058B-22E6-4A0E-F9B1-D76723A5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3AA513-32CB-BE01-B91E-A12FFA55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92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7C2D1-8715-2600-AF67-D65C6F70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26066E-B90C-95B1-F3D7-B9A85D6C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9BF-1121-437E-BFAB-529A2B6F8B81}" type="datetime1">
              <a:rPr lang="fr-CA" smtClean="0"/>
              <a:t>2025-03-17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EF4037-37BC-2B12-25A3-C604EBCA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B7045-943D-E1FF-1117-5D890171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25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EC369A-79DA-9FB7-4C31-86225E2F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288-C4E4-4B25-9218-30FD435FE31D}" type="datetime1">
              <a:rPr lang="fr-CA" smtClean="0"/>
              <a:t>2025-03-17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42D15F-81C7-A8E3-631B-E52E1824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669088-D798-CB3C-C450-B8D3888E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65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FD52F-B6EC-D411-A97A-333FF130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8FC2B-2850-A655-055B-93F73C84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C2DC76-A065-BA23-A32D-3E49989BA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3F2B1B-3145-65F4-AA54-6DFABAF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3648-C0E5-4448-8BC7-44252EAAE50A}" type="datetime1">
              <a:rPr lang="fr-CA" smtClean="0"/>
              <a:t>2025-03-17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1372EA-013F-F134-1DD4-AA632678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6615F8-F2E2-8252-47C4-2FB0C96F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698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2A3B1-E56B-D62A-7E87-EA4406C2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14F53B-7402-555A-C884-1FBF4936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1E89F2-B8AE-F481-7241-9C164108E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6FBCF7-4205-4FBF-FC58-ADA1F74D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C23C-DF57-4651-9B0E-791ED1897973}" type="datetime1">
              <a:rPr lang="fr-CA" smtClean="0"/>
              <a:t>2025-03-17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B5A2EF-A4AA-C8EF-531D-7122225E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64ACF2-78BD-BCF7-8BA0-16E8284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285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90DAE5-9129-E586-3F36-424E0453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849962-31E2-3783-808A-532638220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7D6C65-3E48-052F-86ED-64BF3ACE4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093F7B-1794-485F-898E-5182C0C62D02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B18B5E-5C84-3709-9536-949504C2A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36D0C-093D-833D-BFB5-D684335B9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34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2.xml"/><Relationship Id="rId4" Type="http://schemas.openxmlformats.org/officeDocument/2006/relationships/image" Target="../media/image160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1AC2-3986-85EC-D740-D4FFC05D6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Méthodes de recherche en sciences de l’information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E739C-3F15-4310-9CC2-9DE1A5B45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fr-CA" dirty="0"/>
              <a:t>Cours 10 – 19 mars 2025</a:t>
            </a:r>
          </a:p>
          <a:p>
            <a:endParaRPr lang="fr-CA" dirty="0"/>
          </a:p>
          <a:p>
            <a:r>
              <a:rPr lang="fr-CA" sz="1800" dirty="0"/>
              <a:t>Constance Poitras</a:t>
            </a:r>
          </a:p>
        </p:txBody>
      </p:sp>
    </p:spTree>
    <p:extLst>
      <p:ext uri="{BB962C8B-B14F-4D97-AF65-F5344CB8AC3E}">
        <p14:creationId xmlns:p14="http://schemas.microsoft.com/office/powerpoint/2010/main" val="372785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708307-D26C-B794-59A4-8AF3DE335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C6D74-B11C-3106-5383-6BDD1693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mode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AB3D01-E79B-3CAF-B333-1BBEB186F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08CC73-28AE-FFD1-C531-5FF5F0FAE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10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C61373-FD38-B667-7EAF-52B094451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025" y="1389417"/>
            <a:ext cx="4398317" cy="524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4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270883-D96F-4DE4-367B-1A9AA110F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6DFDB-4180-E1A4-FBA5-6AC8F42B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Avantages et limites du mode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A00FFB-8598-F8FE-C711-1C8BD853B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Avantages:</a:t>
            </a:r>
          </a:p>
          <a:p>
            <a:r>
              <a:rPr lang="fr-FR" dirty="0">
                <a:solidFill>
                  <a:srgbClr val="223042"/>
                </a:solidFill>
              </a:rPr>
              <a:t>Invariablement une valeur existante dans la distribution</a:t>
            </a:r>
          </a:p>
          <a:p>
            <a:r>
              <a:rPr lang="fr-FR" dirty="0">
                <a:solidFill>
                  <a:srgbClr val="223042"/>
                </a:solidFill>
                <a:effectLst/>
              </a:rPr>
              <a:t>Seule mesure de centralité pour les données nominales (on ne peut pas faire la moyenne des couleurs de yeux bleus, verts, bruns, etc. </a:t>
            </a:r>
            <a:r>
              <a:rPr lang="fr-FR" dirty="0" err="1">
                <a:solidFill>
                  <a:srgbClr val="223042"/>
                </a:solidFill>
                <a:effectLst/>
              </a:rPr>
              <a:t>blerunrs</a:t>
            </a:r>
            <a:r>
              <a:rPr lang="fr-FR" dirty="0">
                <a:solidFill>
                  <a:srgbClr val="223042"/>
                </a:solidFill>
                <a:effectLst/>
              </a:rPr>
              <a:t>?)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Limite:</a:t>
            </a:r>
          </a:p>
          <a:p>
            <a:r>
              <a:rPr lang="fr-FR" dirty="0">
                <a:solidFill>
                  <a:srgbClr val="223042"/>
                </a:solidFill>
              </a:rPr>
              <a:t>N’est pas la valeur la plus représentative (moins utilisée)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084C64-9ED7-6C0B-472A-D004ABD0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463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87EFD2-83F5-6A55-15A0-B68B11120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E6941-185D-EA2A-8905-5A5152F3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7724D3-ECC8-CF3A-C0DB-2A6B72ECB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médiane est la valeur qui situe au milieu d’une distribution et qui divise une distribution de fréquences d’une variable en deux parties égale.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2227A4-6FB3-D7F8-FE9F-DE330983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3697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6B3137-4C0C-2FBD-D49B-A4FF617CA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911E2-3351-200B-EE4A-C54DC8CDE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Le calcul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1908D5-7E2D-444D-7FA2-1DCFA5BF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Distribution impaire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On ajoute « 1 » au nombre total  d’observations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  <a:effectLst/>
              </a:rPr>
              <a:t>On divise ce total par 2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est la valeur de l’observation qui se trouve à la position de l’étape b)</a:t>
            </a:r>
          </a:p>
          <a:p>
            <a:pPr marL="514350" indent="-514350">
              <a:buFont typeface="+mj-lt"/>
              <a:buAutoNum type="alphaLcParenR"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Ex: 29, 30, 35, 46, 49, 49, 50 (n=7)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7+1=8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8/2=4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est la valeur à la position 4: 46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5FC85A-8315-8582-8150-D537BB04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439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15A667-DE2C-B669-3818-1C4F1E177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BC8B2-D0DF-A757-D702-51F07EE3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Le calcul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1F4782-7A15-64BF-2E2D-64215C86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Distribution paire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On ajoute « 1 » au nombre total  d’observations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  <a:effectLst/>
              </a:rPr>
              <a:t>On divise ce total par 2 (ce calcul va donner un chiffre qui se termine par 0,5)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se situe entre la valeur de l’observation se trouvant à la position indiquée à l’étape b) en enlevant 0,5 et l’observation se trouvant indiqué à l’étape b) en ajoutant 0,5</a:t>
            </a:r>
          </a:p>
          <a:p>
            <a:pPr marL="514350" indent="-514350">
              <a:buFont typeface="+mj-lt"/>
              <a:buAutoNum type="alphaLcParenR"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Ex: 29, 30, 35, 46, 49, 49 (n=6)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6+1=7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7/2=3,5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se trouve entre l’observation 3 (3,5-0,5) et l’observation 4 (3,5+0,5)</a:t>
            </a:r>
          </a:p>
          <a:p>
            <a:pPr lvl="1"/>
            <a:r>
              <a:rPr lang="fr-FR" dirty="0">
                <a:solidFill>
                  <a:srgbClr val="223042"/>
                </a:solidFill>
              </a:rPr>
              <a:t>Les observations 3 et 4 sont 35 et 46.</a:t>
            </a:r>
          </a:p>
          <a:p>
            <a:pPr lvl="1"/>
            <a:r>
              <a:rPr lang="fr-FR" dirty="0">
                <a:solidFill>
                  <a:srgbClr val="223042"/>
                </a:solidFill>
              </a:rPr>
              <a:t>La valeur intermédiaire entre 35 et 46 est (35+46)/2=81/2 = 40,5</a:t>
            </a:r>
          </a:p>
          <a:p>
            <a:pPr lvl="1"/>
            <a:r>
              <a:rPr lang="fr-FR" dirty="0">
                <a:solidFill>
                  <a:srgbClr val="223042"/>
                </a:solidFill>
              </a:rPr>
              <a:t>La médiane est 40,5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B56310-F8CF-C7E4-6F03-578F2193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8643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97B105-9F52-11F5-0E23-CE151A3450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8C61F-BEE8-4CF3-E354-8CDC93C8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la médiane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74B0D9-E99E-6511-4FD4-952FE070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99D769-3752-E351-6147-40EFF654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15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8A16DF0-6381-23D7-9E93-1BDDE1753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284" y="1345054"/>
            <a:ext cx="3784304" cy="514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7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AD8D08-99BB-DEFF-EB1E-3D995B721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6B328-79C9-42DB-83D0-6447890C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Utilité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68F938-7EEA-B5FB-7E96-6F78E384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Utile pour séparer un groupe en deux sous-groupes de taille identique dans le but d’étudier une autre variable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Ex: Déterminer si le nombre d’heures d’étude influence le résultat à l’examen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54C765-8B1B-4C2B-D2D4-9EF6BDD6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39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E2D9C0-DDBC-A49D-ADB4-592249D64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887ED-B8F9-2435-3553-4388590E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Critique (ou avantage)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2B9B2F-4BA2-97EB-DE80-FBC280A7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Échantillon X: 100, 110, 120, 130, 140</a:t>
            </a: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Échantillon Y: 100, 110, 120, 130, 1 000 000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La médiane est la même: 120</a:t>
            </a: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La médiane est moins affectée par les valeurs extrêmes, elle est donc plus représentative pour les distributions asymétriques (ex: revenu médian vs revenu moyen)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25E4FC-7CD6-A86E-1677-7FE56092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509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83BC1E-AF69-0DD8-46B2-853ABA72C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F9C0D-463E-AEA9-97C3-D20013AA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La médiane pour un indicateur ordinal?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F89D5A-A58D-46D3-A6E7-2AB181F9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Démonstration des zones grises en statistiques!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Niveau de satisfaction (1 pas du tout satisfait, 5 très satisfait)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Échantillon X: 1, 1, 2, 2, 3, 4, 5</a:t>
            </a: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Quel est la médiane?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Échantillon Y: </a:t>
            </a:r>
            <a:r>
              <a:rPr lang="fr-FR" dirty="0">
                <a:solidFill>
                  <a:srgbClr val="223042"/>
                </a:solidFill>
                <a:effectLst/>
              </a:rPr>
              <a:t>1, 1, 2, 2, 3, 4, 5, 5</a:t>
            </a: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Quel est la médiane?</a:t>
            </a:r>
            <a:endParaRPr lang="fr-FR" dirty="0">
              <a:solidFill>
                <a:srgbClr val="223042"/>
              </a:solidFill>
              <a:effectLst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9FE787-9582-0663-1938-BB3A393F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0028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0320D7-DF17-F838-468B-E8F954119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E823E-CB1B-467B-2997-F910AD9A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moyenne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DFA085-70F4-D312-C134-73340F7C9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moyenne est la somme des valeurs des données divisée par le nombre de données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mesure de tendance centrale la plus utilisée (dans le contexte scolaire, notamment)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8F4735-FBED-DF06-F21A-4A713AAA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855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1AC2-3986-85EC-D740-D4FFC05D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E739C-3F15-4310-9CC2-9DE1A5B45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 Présentation du TP3 – partie 1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Les statistiques de la tendance centrale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Les statistiques de dispersion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Les statistiques de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PAUSE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Interprétation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Exercices</a:t>
            </a:r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925531-A0DC-6A1F-E3D5-36CCA328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527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A5092F-59C0-9F5C-0A59-A9C9534DC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91656-7B2E-7549-98F7-8136DFC2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la moyenne - exemple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BE8565-72D9-964E-3B5A-B618C5B9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Notes à l’examen: 65, 65, 67, 70, 71, 73, 74, 75, 75, 75, 82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Calcul:</a:t>
            </a:r>
          </a:p>
          <a:p>
            <a:pPr marL="514350" indent="-514350">
              <a:buAutoNum type="arabicParenR"/>
            </a:pPr>
            <a:r>
              <a:rPr lang="fr-CA" dirty="0"/>
              <a:t>la somme (∑) des observations:  </a:t>
            </a:r>
            <a:r>
              <a:rPr lang="fr-FR" dirty="0"/>
              <a:t>65+65+67+70+71+73+74+75+75+75+82= 792</a:t>
            </a:r>
          </a:p>
          <a:p>
            <a:pPr marL="514350" indent="-514350">
              <a:buAutoNum type="arabicParenR"/>
            </a:pPr>
            <a:r>
              <a:rPr lang="fr-FR" dirty="0"/>
              <a:t>Nombre d’observation n=11</a:t>
            </a:r>
          </a:p>
          <a:p>
            <a:pPr marL="514350" indent="-514350">
              <a:buAutoNum type="arabicParenR"/>
            </a:pPr>
            <a:r>
              <a:rPr lang="fr-FR" dirty="0"/>
              <a:t>Moyenne = 792/11= 72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E1CC95-91CC-D0FE-4CA0-A2ECBB60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4891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C7D7F8-3197-6A02-907B-908B8BB3E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2E3A49-7D0A-3DF0-FB96-06A613D5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la moyenne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9312B-DF60-871C-3A1A-DDFE1D57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8AB339-F0E2-506E-6015-3D77237C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21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25E483-3E3A-AC00-D0C4-A5CA68237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122" y="1429627"/>
            <a:ext cx="3741755" cy="50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16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51D0F2-3651-C115-DC2D-C8D72270C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17F3A-DEB8-24A1-DB82-4D5D4AA6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Avantages et  limites de la moyenne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624798-C668-6FF0-2112-E51BBE628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/>
              <a:t>Avantage:</a:t>
            </a:r>
          </a:p>
          <a:p>
            <a:r>
              <a:rPr lang="fr-CA" dirty="0"/>
              <a:t>Prend en compte toutes les valeurs de la distribution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Limites:</a:t>
            </a:r>
          </a:p>
          <a:p>
            <a:r>
              <a:rPr lang="fr-CA" dirty="0"/>
              <a:t>Valeur abstraite absente des données</a:t>
            </a:r>
          </a:p>
          <a:p>
            <a:endParaRPr lang="fr-CA" dirty="0"/>
          </a:p>
          <a:p>
            <a:r>
              <a:rPr lang="fr-CA" dirty="0"/>
              <a:t>Distribution asymétrique = moyenne trompeuse</a:t>
            </a:r>
          </a:p>
          <a:p>
            <a:pPr marL="457200" lvl="1" indent="0">
              <a:buNone/>
            </a:pPr>
            <a:r>
              <a:rPr lang="fr-CA" dirty="0"/>
              <a:t>Ex:</a:t>
            </a:r>
          </a:p>
          <a:p>
            <a:pPr lvl="2"/>
            <a:r>
              <a:rPr lang="fr-FR" dirty="0"/>
              <a:t>Échantillon Y: 100, 110, 120, 130, 1 000 000</a:t>
            </a:r>
          </a:p>
          <a:p>
            <a:pPr lvl="2"/>
            <a:r>
              <a:rPr lang="fr-FR" dirty="0"/>
              <a:t>Médiane: 120</a:t>
            </a:r>
          </a:p>
          <a:p>
            <a:pPr lvl="2"/>
            <a:r>
              <a:rPr lang="fr-FR" dirty="0"/>
              <a:t>Moyenne: 200 092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C1F77F-1460-A978-281E-7FEF39AE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023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0E84E0-570A-A761-4C52-0D84D6757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745ED68-FB6F-5130-B774-0F640EEA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Les statistiques de dispersion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08398E3-03E1-AFBE-E2BE-96C7AEC06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E84EFF-88DD-DA87-4C4F-1D3EDCB9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815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9DD492-6448-18E8-13E3-03EAFA0F1E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EB8EE-CEAB-5866-8CBD-590DFBF8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L’étendue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A4188D-76FF-8F5C-93E0-CEF4EAD8D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L’étendue se calcule en soustrayant la valeur la plus faible de la valeur la plus forte d’une distribution.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Étendue = X(max) – X(min)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où X(max) est la valeur la plus grande observée dans la distribution et X(min) la plus petite.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3D1AF7-283A-D5CD-8D80-153CAC4E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608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1E1E3F-81E5-5BAE-EC36-489C96777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71A45-2FB8-0DB2-9E33-2D02C7D8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Calcul de l’étendue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C73E58-458B-2080-1FC4-6D7F7C70E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Étendue = X(max) – X(min)</a:t>
            </a:r>
          </a:p>
          <a:p>
            <a:pPr marL="0" indent="0">
              <a:buNone/>
            </a:pPr>
            <a:r>
              <a:rPr lang="fr-FR" dirty="0"/>
              <a:t>où X(max) est la valeur la plus grande observée dans la distribution et X(min) la plus petite.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Notes à l’examen: 65, 65, 67, 70, 71, 73, 74, 75, 75, 75, 82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Étendue = 82-65 = 17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0CA263-186F-5EBD-1D27-2639A6EF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3911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920E15-B72F-0EBA-7CF6-6DD366376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E81A9-D9CA-5064-0296-C417BD6A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l’étendue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0FA74D-33B5-B2E1-43D5-6001A445D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5E7274-3C43-7020-8C6E-272ACCA3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26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7573FC9-5079-3DF2-D30B-2356ABBF2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706" y="1390993"/>
            <a:ext cx="4492659" cy="522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32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C12BAA-5414-F66E-A143-4286F4A80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44682-6589-44AD-E625-0E42DBCF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397"/>
            <a:ext cx="10515600" cy="1325563"/>
          </a:xfrm>
        </p:spPr>
        <p:txBody>
          <a:bodyPr/>
          <a:lstStyle/>
          <a:p>
            <a:r>
              <a:rPr lang="fr-CA" dirty="0"/>
              <a:t>Avantage et limite de l’étendue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BA1E27-0392-E515-9962-E050A6A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Avantage:</a:t>
            </a:r>
          </a:p>
          <a:p>
            <a:r>
              <a:rPr lang="fr-FR" dirty="0"/>
              <a:t>Facile à calculer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Limite:</a:t>
            </a:r>
          </a:p>
          <a:p>
            <a:r>
              <a:rPr lang="fr-FR" dirty="0"/>
              <a:t>L’étendue est une mesure grossière de la dispersion, car elle n’utilise qu’une </a:t>
            </a:r>
            <a:r>
              <a:rPr lang="fr-FR" b="1" dirty="0"/>
              <a:t>infirme partie des informations contenues dans la distribution</a:t>
            </a:r>
            <a:r>
              <a:rPr lang="fr-FR" dirty="0"/>
              <a:t>, en l’occurrence seulement les deux observations extrêmes. 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430AEC-AA72-3CE5-8561-59A2198F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824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ECE3C9-ACC3-46BB-B79A-17D30C8C6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E5459-786B-B1BE-777A-6AB3AC73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76A6EE-BBF8-AA40-B78E-2C5EEADA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L’écart-type mesure à quel point les valeurs d’un ensemble de données sont dispersées autour de la moyenne.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Plus il est grand, plus les valeurs sont éloignées de la moyenne.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L’écart-type </a:t>
            </a:r>
            <a:r>
              <a:rPr lang="fr-FR" dirty="0"/>
              <a:t>décrit la différence typique entre les observations et la moyenne. 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6A8958-E43F-B426-6B42-EF9BC7D1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7663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00499E-F689-0012-92A9-75B70969B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0C4A9-0D87-F767-9B85-5BE6A76B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l’écart-type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673368-03C7-A047-2549-C8AB89B1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57A557-693E-0EC2-1AF0-009E6ACD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29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1BF22E0-895D-84B6-8CFA-71439411F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30" y="1326904"/>
            <a:ext cx="4915516" cy="540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7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2640F9-6C5B-D42F-E012-EE564B4D7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9B4E410-A108-8996-918D-18F177DB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1.  TP3 – Partie 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681154A-0E3E-E6DF-043C-9EE99A34A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C39447-7BCE-71F4-6A4F-F8D184EB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2385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3EBE76-2E68-4931-0F1B-41274551E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595CA-24B8-90A0-3717-E6897CE3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EECD93-92A0-7225-7180-111B924159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05BE09D9-9F93-33D2-3CBA-AEDF02E09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L’écart-type ne s’interprète pas uniquement sur la grandeur de son chiffre, mais doit s’interpréter par rapport à la moyenne et en fonction de son unité de mesure.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C2AD99-FF69-96D7-23B2-FE7AD6E7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967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EA55EB-0E6B-4C14-5E83-386A8A8F5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39238-E280-657C-9555-631E44A6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DC257D-71B0-2DCC-7927-5BA74CBBD0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09482E2D-4C5E-5D98-E260-8A9270A2C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Imaginons trois ensembles de données représentant la variabilité de différentes mesures biologiques.</a:t>
            </a:r>
          </a:p>
          <a:p>
            <a:pPr>
              <a:buNone/>
            </a:pPr>
            <a:r>
              <a:rPr lang="fr-FR" dirty="0"/>
              <a:t>Si on regarde uniquement les écarts-types :</a:t>
            </a:r>
          </a:p>
          <a:p>
            <a:pPr lvl="1"/>
            <a:r>
              <a:rPr lang="fr-FR" dirty="0"/>
              <a:t>3 mm/mois semble être plus petit que 15 kg ou 7 cm.</a:t>
            </a:r>
          </a:p>
          <a:p>
            <a:pPr lvl="1"/>
            <a:r>
              <a:rPr lang="fr-FR" dirty="0"/>
              <a:t>On pourrait penser que la variabilité du poids est la plus grande.</a:t>
            </a:r>
          </a:p>
          <a:p>
            <a:pPr marL="0" indent="0">
              <a:buNone/>
            </a:pPr>
            <a:endParaRPr lang="fr-FR" altLang="fr-FR" dirty="0"/>
          </a:p>
          <a:p>
            <a:pPr marL="0" indent="0">
              <a:buNone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85C91E-E229-5903-ED03-EE8BCA4A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31</a:t>
            </a:fld>
            <a:endParaRPr lang="fr-CA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AB5C7399-7D83-23D5-95BA-7A1A98E46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7546"/>
              </p:ext>
            </p:extLst>
          </p:nvPr>
        </p:nvGraphicFramePr>
        <p:xfrm>
          <a:off x="2301240" y="4755515"/>
          <a:ext cx="7967472" cy="17373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655824">
                  <a:extLst>
                    <a:ext uri="{9D8B030D-6E8A-4147-A177-3AD203B41FA5}">
                      <a16:colId xmlns:a16="http://schemas.microsoft.com/office/drawing/2014/main" val="1764396819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2491608448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4147303928"/>
                    </a:ext>
                  </a:extLst>
                </a:gridCol>
              </a:tblGrid>
              <a:tr h="237577">
                <a:tc>
                  <a:txBody>
                    <a:bodyPr/>
                    <a:lstStyle/>
                    <a:p>
                      <a:r>
                        <a:rPr lang="fr-CA"/>
                        <a:t>Mesure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Moyenne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Écart-type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308094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Taille humaine (cm)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170 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7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822195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Poids humain (kg)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70 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15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169993"/>
                  </a:ext>
                </a:extLst>
              </a:tr>
              <a:tr h="415759">
                <a:tc>
                  <a:txBody>
                    <a:bodyPr/>
                    <a:lstStyle/>
                    <a:p>
                      <a:r>
                        <a:rPr lang="fr-FR" b="1"/>
                        <a:t>Repousse des cheveux (mm/mois)</a:t>
                      </a:r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10 mm/mois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 mm/mois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35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28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5885F3-ACD3-EBFF-FF02-CD12C3F0A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E945C-95FF-E08C-F7C9-D5D3BA3D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C1EC50-E40E-6A22-0534-29B8DDB0C1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2C8CA3EA-B97E-6BF6-EF79-4345683D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Ce qu’il faut observer, c’est l’écart-type en proportion de la moyenne(le coefficient de variation) :</a:t>
            </a:r>
          </a:p>
          <a:p>
            <a:pPr marL="0" indent="0" algn="ctr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Taille : 7/170×100≈4.1%</a:t>
            </a:r>
          </a:p>
          <a:p>
            <a:pPr marL="0" indent="0" algn="ctr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Poids : 15/70×100≈21.4%</a:t>
            </a:r>
          </a:p>
          <a:p>
            <a:pPr marL="0" indent="0" algn="ctr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Repousse des cheveux : 3/10×100=30%</a:t>
            </a:r>
          </a:p>
          <a:p>
            <a:pPr marL="0" indent="0">
              <a:buNone/>
            </a:pPr>
            <a:r>
              <a:rPr lang="fr-FR" dirty="0"/>
              <a:t>La repousse des cheveux est en réalité la plus variable en proportion de sa moyenne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64EA24-D9F8-BFEC-FB77-9547EC53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32</a:t>
            </a:fld>
            <a:endParaRPr lang="fr-CA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FE10B1CD-496C-CA8D-2EE2-B109B3370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42021"/>
              </p:ext>
            </p:extLst>
          </p:nvPr>
        </p:nvGraphicFramePr>
        <p:xfrm>
          <a:off x="2255520" y="5120640"/>
          <a:ext cx="7967472" cy="17373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655824">
                  <a:extLst>
                    <a:ext uri="{9D8B030D-6E8A-4147-A177-3AD203B41FA5}">
                      <a16:colId xmlns:a16="http://schemas.microsoft.com/office/drawing/2014/main" val="1764396819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2491608448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4147303928"/>
                    </a:ext>
                  </a:extLst>
                </a:gridCol>
              </a:tblGrid>
              <a:tr h="237577">
                <a:tc>
                  <a:txBody>
                    <a:bodyPr/>
                    <a:lstStyle/>
                    <a:p>
                      <a:r>
                        <a:rPr lang="fr-CA"/>
                        <a:t>Mesure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Moyenne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Écart-type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308094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Taille humaine (cm)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170 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7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822195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Poids humain (kg)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70 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15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169993"/>
                  </a:ext>
                </a:extLst>
              </a:tr>
              <a:tr h="415759">
                <a:tc>
                  <a:txBody>
                    <a:bodyPr/>
                    <a:lstStyle/>
                    <a:p>
                      <a:r>
                        <a:rPr lang="fr-FR" b="1"/>
                        <a:t>Repousse des cheveux (mm/mois)</a:t>
                      </a:r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10 mm/mois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 mm/mois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35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59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AE0608-63E1-1808-0F0E-5B185AF4A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DFF77-DA07-9BF7-1EA3-B02B204F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l’écart-type: exercice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C0C353-4C17-FB0B-E89A-750EA8FB15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44538715-BC87-6378-9E30-95BE0859F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variable X a une moyenne de 10 et un écart-type de 2. Pour la variable Y, la moyenne est de 100 et l’écart-type est de 20. </a:t>
            </a:r>
          </a:p>
          <a:p>
            <a:pPr marL="0" indent="0">
              <a:buNone/>
            </a:pPr>
            <a:r>
              <a:rPr lang="fr-FR" dirty="0"/>
              <a:t>Laquelle de ces deux variables démontre le plus de variabilité ? </a:t>
            </a:r>
          </a:p>
          <a:p>
            <a:pPr marL="514350" indent="-514350">
              <a:buAutoNum type="alphaLcParenR"/>
            </a:pPr>
            <a:r>
              <a:rPr lang="fr-FR" dirty="0"/>
              <a:t>La variable X. </a:t>
            </a:r>
          </a:p>
          <a:p>
            <a:pPr marL="514350" indent="-514350">
              <a:buAutoNum type="alphaLcParenR"/>
            </a:pPr>
            <a:r>
              <a:rPr lang="fr-FR" dirty="0"/>
              <a:t>La variable Y. </a:t>
            </a:r>
          </a:p>
          <a:p>
            <a:pPr marL="514350" indent="-514350">
              <a:buAutoNum type="alphaLcParenR"/>
            </a:pPr>
            <a:r>
              <a:rPr lang="fr-FR" dirty="0"/>
              <a:t>Les deux sont égales. </a:t>
            </a:r>
          </a:p>
          <a:p>
            <a:pPr marL="514350" indent="-514350">
              <a:buAutoNum type="alphaLcParenR"/>
            </a:pPr>
            <a:r>
              <a:rPr lang="fr-FR" dirty="0"/>
              <a:t>Impossible à déterminer, vu les informations fournies.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6DBBB4-3192-1D16-A336-8F35E383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33</a:t>
            </a:fld>
            <a:endParaRPr lang="fr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FB29DE-6535-7B56-391F-B5CEFB1E0E50}"/>
              </a:ext>
            </a:extLst>
          </p:cNvPr>
          <p:cNvSpPr txBox="1"/>
          <p:nvPr/>
        </p:nvSpPr>
        <p:spPr>
          <a:xfrm>
            <a:off x="210312" y="6311900"/>
            <a:ext cx="76992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err="1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Haccoun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, R. R., &amp; Cousineau, D. (2010). </a:t>
            </a:r>
            <a:r>
              <a:rPr lang="fr-CA" sz="1050" i="1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Statistiques. Concepts et applications (2e édition): Concepts et applications (2e édition)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. Presses de l’Université de Montréal. http://www.jstor.org/stable/j.ctv69t718</a:t>
            </a:r>
          </a:p>
        </p:txBody>
      </p:sp>
    </p:spTree>
    <p:extLst>
      <p:ext uri="{BB962C8B-B14F-4D97-AF65-F5344CB8AC3E}">
        <p14:creationId xmlns:p14="http://schemas.microsoft.com/office/powerpoint/2010/main" val="972094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8E0D351-B211-C2A7-AC89-B118BF8A9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D2B4B-7A89-E1FF-DF4B-83FE6F59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Coefficient de variation (COV)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C4B032-CE02-729D-7210-EC0DE4F96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Le coefficient de variation exprime la dispersion en pourcentage par rapport à la moyenne.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/>
              <a:t>Il permet de comparer des dispersions en </a:t>
            </a:r>
            <a:r>
              <a:rPr lang="fr-FR" b="1" dirty="0"/>
              <a:t>neutralisant l’effet des unités de mesure </a:t>
            </a:r>
            <a:r>
              <a:rPr lang="fr-FR" dirty="0"/>
              <a:t>(permet de comparer des pommes et des oranges!).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0CCA7D-E51D-9BD1-D66F-74C5B839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92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101B69-D5A2-B0C0-C7DB-1969E8E77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86F6A-D477-3B61-07B8-A7995DFE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coefficient de variation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A0EB0B-DF35-F86B-1FAD-7D23C6BE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BA32FE-4C58-51B8-7B03-1CE17A4F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35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FCCBFDD-3598-2863-DEBB-6CAF29C94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936" y="1690688"/>
            <a:ext cx="6145735" cy="467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59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B1A175-F176-5093-1C1B-646835476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F2A96-9FDE-9448-1BBE-A6D56356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Coefficient de variation (COV)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A5B8D6-8B89-7ADC-0FAE-1F51D785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 le COV est grand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plus l’écart-type représente une grande proportion de la moyenne,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 les données sont dispersées autour de la moyenne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&lt; 15%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considérées comme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homogènes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  <a:p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&gt; 15%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hétérogènes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5E7218-024E-18C5-7B31-E42D9618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5839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86D352-7EA9-EFE9-10A5-94EC70E9C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7A7584-C624-195B-7464-A60AB97D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4. Les statistiques de distribution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1D1836-4541-DFBC-6484-BB74041FE4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619EDC-FF24-A3C5-E67E-BF8AEB13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4269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9670F3-B908-08E6-2967-81D949C62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224D4-A653-5937-A319-5177D975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Histogramme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41780C-132F-1D90-4191-CA3A905A81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Permet de visualiser la distribution: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Visualiser la symétrie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Visualiser l’aplatissement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Visualiser les valeurs extrêmes</a:t>
            </a:r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3A96F3-DFBD-2B0E-2A7D-327D6CC1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38</a:t>
            </a:fld>
            <a:endParaRPr lang="fr-CA"/>
          </a:p>
        </p:txBody>
      </p:sp>
      <p:pic>
        <p:nvPicPr>
          <p:cNvPr id="5" name="Espace réservé du contenu 9">
            <a:extLst>
              <a:ext uri="{FF2B5EF4-FFF2-40B4-BE49-F238E27FC236}">
                <a16:creationId xmlns:a16="http://schemas.microsoft.com/office/drawing/2014/main" id="{311352BF-4ABD-9DEB-F774-12C15EE88B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10287" y="3348740"/>
            <a:ext cx="2505425" cy="1305107"/>
          </a:xfrm>
        </p:spPr>
      </p:pic>
    </p:spTree>
    <p:extLst>
      <p:ext uri="{BB962C8B-B14F-4D97-AF65-F5344CB8AC3E}">
        <p14:creationId xmlns:p14="http://schemas.microsoft.com/office/powerpoint/2010/main" val="920640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EC831B-6AAD-8162-A16F-01CB53171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BB54B-12D3-B971-AC6A-22A6ABD9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degré d’asymétrie d’une distribution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23E06B-A9C9-4171-FC6F-87233A9C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La plupart des tests statistiques comparent les moyennes parce que la moyenne est la valeur unique qui représente le mieux la distribution complète.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Mais ces mêmes statistiques présument que la moyenne est une estimation également adéquate pour toutes les valeurs de la distribution, qu’elles se trouvent au-dessus ou en dessous de la moyenne. C’est-à-dire que la </a:t>
            </a:r>
            <a:r>
              <a:rPr lang="fr-FR" b="1" dirty="0"/>
              <a:t>plupart des tests statistiques présument que la distribution est symétrique.</a:t>
            </a:r>
            <a:endParaRPr lang="fr-CA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B749C7-31E1-5F09-0D3B-81C81922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593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B53E6C-D2F4-8EF6-9401-CFFBC9AD5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3C212-DD57-4D1D-F368-E40248ED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Avertissement!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0C7ECD-1F55-D958-582C-80359A0E3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dirty="0"/>
              <a:t>Notre objectif est de comprendre l’utilité des statistiques. </a:t>
            </a:r>
          </a:p>
          <a:p>
            <a:pPr marL="0" indent="0">
              <a:buNone/>
            </a:pPr>
            <a:r>
              <a:rPr lang="fr-CA" dirty="0"/>
              <a:t>Vous n’avez pas besoin d’apprendre les formules et vous n’aurez pas besoin de les mettre en application (merci Excel!)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86D789-7059-1D68-0555-C0B942A8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</a:t>
            </a:fld>
            <a:endParaRPr lang="fr-CA"/>
          </a:p>
        </p:txBody>
      </p:sp>
      <p:pic>
        <p:nvPicPr>
          <p:cNvPr id="1026" name="Picture 2" descr="Warning Sign Vectors &amp; Illustrations for Free Download | Freepik">
            <a:extLst>
              <a:ext uri="{FF2B5EF4-FFF2-40B4-BE49-F238E27FC236}">
                <a16:creationId xmlns:a16="http://schemas.microsoft.com/office/drawing/2014/main" id="{69A9A5B5-FDD7-D2CE-A954-4E39B7DBD0B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97511"/>
            <a:ext cx="5181600" cy="380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8113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75BD8B-468C-D978-D947-4F46C28C3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32892-1C6F-3EB9-40F6-99AEE01E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Courbe normale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C01D1BB-678A-B2A0-BF08-E47C04A32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912" y="1825625"/>
            <a:ext cx="7220175" cy="435133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44AFB5-2DEA-24B6-5ABC-907B8B7A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pPr/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9999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D677FB-355A-EB95-ED2F-75408BB51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147C6C-ABB5-E1AE-26E4-D6A2DAE5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degré d’asymétrie d’une distribution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A9CBBB-CA4D-EBF9-4F4D-A14152D85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Lorsque la distribution est asymétrique, le nombre d’observations se situant des deux cotés de la moyenne et leurs distances relatives à la moyenne ne sont pas égaux.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Cela implique que la moyenne est une meilleure estimation des valeurs se situant d’un côté de la moyenne et une moins bonne estimation des valeurs se situant de l’autre coté.</a:t>
            </a:r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289A55-306C-EE08-1C59-C05CCF13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3772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F60FE6-893F-AC35-BFDC-44E32C087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448F8-D501-A0FE-ADCF-0A68058B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degré d’asymétrie d’une distribution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AA0D2B57-7B80-8A71-A4A3-B57BA0418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101" y="1788861"/>
            <a:ext cx="4862899" cy="4567489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C09D87-E76A-54DB-6ED0-7B1F1A11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42</a:t>
            </a:fld>
            <a:endParaRPr lang="fr-CA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BCB4633-9FC5-0312-B2C0-7A3792C8C86C}"/>
              </a:ext>
            </a:extLst>
          </p:cNvPr>
          <p:cNvSpPr txBox="1"/>
          <p:nvPr/>
        </p:nvSpPr>
        <p:spPr>
          <a:xfrm>
            <a:off x="6566170" y="2052536"/>
            <a:ext cx="349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Courbe symétrique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59181A5-3DF8-B32B-73AF-9C951F7E459A}"/>
              </a:ext>
            </a:extLst>
          </p:cNvPr>
          <p:cNvSpPr txBox="1"/>
          <p:nvPr/>
        </p:nvSpPr>
        <p:spPr>
          <a:xfrm>
            <a:off x="6718570" y="3459405"/>
            <a:ext cx="349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Courbe asymétrique à droite (positive)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EC0CB15-7E6A-52FB-1B30-3AE7E381B5C2}"/>
              </a:ext>
            </a:extLst>
          </p:cNvPr>
          <p:cNvSpPr txBox="1"/>
          <p:nvPr/>
        </p:nvSpPr>
        <p:spPr>
          <a:xfrm>
            <a:off x="6718570" y="5113506"/>
            <a:ext cx="349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Courbe asymétrique à gauche (négative)</a:t>
            </a:r>
          </a:p>
        </p:txBody>
      </p:sp>
    </p:spTree>
    <p:extLst>
      <p:ext uri="{BB962C8B-B14F-4D97-AF65-F5344CB8AC3E}">
        <p14:creationId xmlns:p14="http://schemas.microsoft.com/office/powerpoint/2010/main" val="2656281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FE0EF7-1CD7-0F63-107B-1B2F03370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63754-69DE-2B54-A65D-93796049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degré d’asymétrie d’une distribution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F851C94-3230-E5D1-EF8B-A8648AEDB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50166" cy="4351338"/>
          </a:xfrm>
        </p:spPr>
        <p:txBody>
          <a:bodyPr/>
          <a:lstStyle/>
          <a:p>
            <a:r>
              <a:rPr lang="fr-FR" dirty="0"/>
              <a:t>Le degré (aussi bien que le signe) de l’asymétrie (symbolisé par « </a:t>
            </a:r>
            <a:r>
              <a:rPr lang="fr-FR" dirty="0" err="1"/>
              <a:t>Sk</a:t>
            </a:r>
            <a:r>
              <a:rPr lang="fr-FR" dirty="0"/>
              <a:t> » en référence au terme anglais </a:t>
            </a:r>
            <a:r>
              <a:rPr lang="fr-FR" dirty="0" err="1"/>
              <a:t>skewness</a:t>
            </a:r>
            <a:r>
              <a:rPr lang="fr-FR" dirty="0"/>
              <a:t>)</a:t>
            </a:r>
          </a:p>
          <a:p>
            <a:endParaRPr lang="fr-CA" dirty="0"/>
          </a:p>
        </p:txBody>
      </p:sp>
      <p:pic>
        <p:nvPicPr>
          <p:cNvPr id="12" name="Espace réservé du contenu 11">
            <a:extLst>
              <a:ext uri="{FF2B5EF4-FFF2-40B4-BE49-F238E27FC236}">
                <a16:creationId xmlns:a16="http://schemas.microsoft.com/office/drawing/2014/main" id="{0FBA5E55-0537-8285-79E7-7E7E9E673F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5377" y="3668412"/>
            <a:ext cx="6979049" cy="2824463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5490FB-5E1A-7B03-5F76-F78A4317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43</a:t>
            </a:fld>
            <a:endParaRPr lang="fr-CA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3FA8D0-BB95-C7E6-8A24-9DEA257EF182}"/>
              </a:ext>
            </a:extLst>
          </p:cNvPr>
          <p:cNvSpPr txBox="1"/>
          <p:nvPr/>
        </p:nvSpPr>
        <p:spPr>
          <a:xfrm>
            <a:off x="190857" y="6545702"/>
            <a:ext cx="11628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err="1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Haccoun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, R. R., &amp; Cousineau, D. (2010). </a:t>
            </a:r>
            <a:r>
              <a:rPr lang="fr-CA" sz="1050" i="1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Statistiques. Concepts et applications (2e édition): Concepts et applications (2e édition)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. Presses de l’Université de Montréal. http://www.jstor.org/stable/j.ctv69t718</a:t>
            </a:r>
          </a:p>
        </p:txBody>
      </p:sp>
    </p:spTree>
    <p:extLst>
      <p:ext uri="{BB962C8B-B14F-4D97-AF65-F5344CB8AC3E}">
        <p14:creationId xmlns:p14="http://schemas.microsoft.com/office/powerpoint/2010/main" val="3918766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EAD577-F5E2-F7A9-3165-03D6541E0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997B9-EF59-E9E4-408F-12AE3A76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degré d’asymétrie d’une distribution dans Excel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8B01569-0027-31AE-43E4-FE7C0A222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6387" y="1825625"/>
            <a:ext cx="4679225" cy="435133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FB05D6-F9FC-24B3-0728-2CBA30DB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44895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7743A0-DAEE-767F-6673-032589D64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CFA0C-53C0-9282-BD78-6B86B12D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DB5F0C-6AAE-E96C-D268-2DFD718817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L’aplatissement réfère au degré de concentration près de la moyenne des valeurs de la distribution versus leur étalement plus loin de la moyenne.</a:t>
            </a:r>
          </a:p>
          <a:p>
            <a:pPr marL="0" indent="0">
              <a:buNone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Aplatissement: plus « pointu » ou plus « aplati » par rapport à une courbe normal</a:t>
            </a:r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E36B417-405B-43D6-E3B5-12BE1E7DD0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68474" y="1290604"/>
            <a:ext cx="2213726" cy="4980886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E4C54F-FE9D-5851-5811-DFE2D123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05592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A08780-FCE0-5EE9-0F22-E6BF717AC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3D1BAF-4636-B2A6-1B21-B7928CFD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 - calcul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D18C39-A637-B704-145C-22A6B15C5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Valeur nulle = distribution ayant un aplatissement normal</a:t>
            </a:r>
          </a:p>
          <a:p>
            <a:pPr marL="0" indent="0">
              <a:buNone/>
            </a:pPr>
            <a:r>
              <a:rPr lang="fr-FR" dirty="0"/>
              <a:t>Valeur positive = distribution moins aplatie qu’une distribution normale (c’est-à-dire les données sont plus fortement regroupées autour de la moyenne que la normale) </a:t>
            </a:r>
          </a:p>
          <a:p>
            <a:pPr marL="0" indent="0">
              <a:buNone/>
            </a:pPr>
            <a:r>
              <a:rPr lang="fr-FR" dirty="0"/>
              <a:t>Valeur négative = distribution plus aplatie qu’une distribution normale (c’est-à-dire les données sont moins fortement regroupées autour de la moyenne que la normale)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BD86E1-75E2-DAAD-244F-5864855F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41873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4DE2EF-4CA8-1936-A94E-4BF34D1D5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3F658-F541-6406-9E95-D49C2907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 - calcul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3EBA08A-4FF3-96B6-D38B-8507D7061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8193" y="2271038"/>
            <a:ext cx="7365415" cy="338909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FCD934-D834-A18A-66F8-5AFB55BD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47</a:t>
            </a:fld>
            <a:endParaRPr lang="fr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6B138EC7-5B01-40F8-446E-D0986C0AF708}"/>
                  </a:ext>
                </a:extLst>
              </p14:cNvPr>
              <p14:cNvContentPartPr/>
              <p14:nvPr/>
            </p14:nvContentPartPr>
            <p14:xfrm>
              <a:off x="5139000" y="3136176"/>
              <a:ext cx="1499760" cy="36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6B138EC7-5B01-40F8-446E-D0986C0AF7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5360" y="3028536"/>
                <a:ext cx="16074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A63DD822-0E88-5CA5-3187-7A53EB9A9AF8}"/>
                  </a:ext>
                </a:extLst>
              </p14:cNvPr>
              <p14:cNvContentPartPr/>
              <p14:nvPr/>
            </p14:nvContentPartPr>
            <p14:xfrm>
              <a:off x="8302680" y="5159736"/>
              <a:ext cx="1193400" cy="2520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A63DD822-0E88-5CA5-3187-7A53EB9A9AF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48680" y="5051736"/>
                <a:ext cx="130104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DC17F340-B8EF-2BD3-A02F-787DDAF9A014}"/>
                  </a:ext>
                </a:extLst>
              </p14:cNvPr>
              <p14:cNvContentPartPr/>
              <p14:nvPr/>
            </p14:nvContentPartPr>
            <p14:xfrm>
              <a:off x="2800440" y="5494536"/>
              <a:ext cx="4893840" cy="8460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DC17F340-B8EF-2BD3-A02F-787DDAF9A01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46440" y="5386536"/>
                <a:ext cx="5001480" cy="3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4595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D1C42F-4649-C6E5-24A4-DA71A582B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25019-2C29-CF52-84CB-D2E37560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 – calcul dans Excel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9CC2FF9-3550-BC72-F6BD-3794FF172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860" y="1825625"/>
            <a:ext cx="3694279" cy="435133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285FAD-BE61-B7F4-359D-CBCB1B59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602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2D1D71-DF68-9766-B94F-4BDD5BC18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338B4B3-4824-BCE0-3AFD-97AFCE34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5. Pause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3FB4491-7BF8-F46B-1163-C789F0CE38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2E2E1-A3AF-0158-B683-EE43F1A7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408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C37CF1-EDC4-1580-2726-EBA5C39A6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BED86-009A-F78B-4263-DFE97783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le calcul de la moyenne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6143AF-B1AC-4A5F-1F1C-DF5711F846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fr-CA" dirty="0"/>
              <a:t>Ce qui est important pour ce cours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1EBF0F-3CE6-9191-996E-689096F2DB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moyenne est la somme des valeurs des données divisée par le nombre de données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moyenne est le point d’éq</a:t>
            </a:r>
            <a:r>
              <a:rPr lang="fr-FR" dirty="0">
                <a:solidFill>
                  <a:srgbClr val="223042"/>
                </a:solidFill>
              </a:rPr>
              <a:t>uilibre d’une distribution</a:t>
            </a:r>
            <a:endParaRPr lang="fr-FR" dirty="0">
              <a:solidFill>
                <a:srgbClr val="223042"/>
              </a:solidFill>
              <a:effectLst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E99A20-AA76-213B-ECC3-7C8CEABEC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fr-CA" dirty="0"/>
              <a:t>Ce qui n’est pas important pour ce cours</a:t>
            </a:r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0A34C378-992F-3168-FFAC-4A32331D8CD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73343" y="3455935"/>
            <a:ext cx="3682742" cy="1560484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02C5A8-47B8-CACC-2BB0-C302A937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87247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11999D-0194-2BE2-FDBC-5D2AE4BFA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979D27CD-9FFE-F326-0DC5-70ABFF526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6. Interprétation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FE317B8-B25D-6348-2A8D-09D8FE472F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209E40-0442-67E2-6875-A57A1D8D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78171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08C3E4-2AF3-D048-B028-C25B4DE7F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6462E-35FC-5D76-12A7-FF3A3D48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médiane et la moyenne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BB8920-D218-9509-5EBC-C92DF669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51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CA91FB-71A4-D507-35C5-787999090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Si moyenne ≈ médiane → la distribution est probablement symétrique.</a:t>
            </a:r>
          </a:p>
          <a:p>
            <a:endParaRPr lang="fr-FR" dirty="0"/>
          </a:p>
          <a:p>
            <a:r>
              <a:rPr lang="fr-FR" dirty="0"/>
              <a:t>Si moyenne &gt; médiane → distribution asymétrique à droite/positive (queue longue à droite). Plus d’observations sous la moyenne, avec potentiellement des données extrêmes dans les valeurs hautes qui « tirent » la moyenne vers le haut</a:t>
            </a:r>
          </a:p>
          <a:p>
            <a:endParaRPr lang="fr-FR" dirty="0"/>
          </a:p>
          <a:p>
            <a:r>
              <a:rPr lang="fr-FR" dirty="0"/>
              <a:t>Si moyenne &lt; médiane → distribution asymétrique à gauche/négative (queue longue à gauche). Plus d’observations au-dessus de la moyenne, avec potentiellement des données extrêmes dans les valeurs basses qui « tirent » la moyenne vers le bas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77765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E9A5BB-70C1-A2B7-5D0A-551BE04EC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98164-7968-34DA-DA96-0AC19074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médiane et la moyenne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CC7B1A-E9B1-5712-1A23-F53BECF3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52</a:t>
            </a:fld>
            <a:endParaRPr lang="fr-CA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6BCF1CA6-6424-BDCD-76A8-5100D28C9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074" y="2859933"/>
            <a:ext cx="10334726" cy="1770434"/>
          </a:xfrm>
        </p:spPr>
      </p:pic>
    </p:spTree>
    <p:extLst>
      <p:ext uri="{BB962C8B-B14F-4D97-AF65-F5344CB8AC3E}">
        <p14:creationId xmlns:p14="http://schemas.microsoft.com/office/powerpoint/2010/main" val="3767074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14649B-89C7-5B05-5E07-ED3CB5141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4696F-7B69-4341-2369-E7B87249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dispersion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AB263B-F7DA-4700-122C-61177CFA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53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E8B8C7-3521-7733-8FBB-6823C7076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D’abord, avec l’étendue</a:t>
            </a:r>
          </a:p>
          <a:p>
            <a:endParaRPr lang="fr-FR" dirty="0"/>
          </a:p>
          <a:p>
            <a:r>
              <a:rPr lang="fr-FR" dirty="0"/>
              <a:t>L'étendue seule peut être trompeuse car elle est très </a:t>
            </a:r>
            <a:r>
              <a:rPr lang="fr-FR" b="1" dirty="0"/>
              <a:t>sensible aux valeurs extrêmes</a:t>
            </a:r>
            <a:r>
              <a:rPr lang="fr-FR" dirty="0"/>
              <a:t> et elle ne donne </a:t>
            </a:r>
            <a:r>
              <a:rPr lang="fr-FR" b="1" dirty="0"/>
              <a:t>aucune information </a:t>
            </a:r>
            <a:r>
              <a:rPr lang="fr-FR" dirty="0"/>
              <a:t>sur la distribution des valeurs intermédiaires.</a:t>
            </a:r>
          </a:p>
          <a:p>
            <a:endParaRPr lang="fr-FR" dirty="0"/>
          </a:p>
          <a:p>
            <a:r>
              <a:rPr lang="fr-FR" dirty="0"/>
              <a:t> L'étendue mesure la dispersion des données, et si elle est grande par rapport à la moyenne (qui est le point d’équilibre), cela signifie que les valeurs sont très espacées, ce qui indique une forte dispersion.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66682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392DE0-93B2-4611-BDE9-14F973658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089B69-059C-033B-62F3-6EDC71D4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dispersion – exemple 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F6AE6F-053F-D1B3-0998-565E1FC5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54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C267EB-5DF7-0125-7A4B-C13EF414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Faible dispersion</a:t>
            </a:r>
          </a:p>
          <a:p>
            <a:r>
              <a:rPr lang="fr-CA" dirty="0"/>
              <a:t>10,12,14,16,18</a:t>
            </a:r>
            <a:r>
              <a:rPr lang="fr-FR" dirty="0"/>
              <a:t> Moyenne=14, Étendue=8 </a:t>
            </a:r>
          </a:p>
          <a:p>
            <a:r>
              <a:rPr lang="fr-FR" dirty="0"/>
              <a:t>Ici, l’étendue est </a:t>
            </a:r>
            <a:r>
              <a:rPr lang="fr-FR" b="1" dirty="0"/>
              <a:t>inférieure à la moyenne</a:t>
            </a:r>
            <a:r>
              <a:rPr lang="fr-FR" dirty="0"/>
              <a:t> (8&lt;14), ce qui indique une dispersion relativement faible.</a:t>
            </a:r>
          </a:p>
          <a:p>
            <a:endParaRPr lang="fr-FR" dirty="0"/>
          </a:p>
          <a:p>
            <a:r>
              <a:rPr lang="fr-FR" dirty="0"/>
              <a:t>Forte dispersion</a:t>
            </a:r>
          </a:p>
          <a:p>
            <a:r>
              <a:rPr lang="fr-CA" dirty="0"/>
              <a:t>5,10,50,100,200</a:t>
            </a:r>
            <a:r>
              <a:rPr lang="fr-FR" dirty="0"/>
              <a:t> Moyenne=73, Étendue=195 </a:t>
            </a:r>
          </a:p>
          <a:p>
            <a:r>
              <a:rPr lang="fr-FR" dirty="0"/>
              <a:t>Ici, l’étendue est </a:t>
            </a:r>
            <a:r>
              <a:rPr lang="fr-FR" b="1" dirty="0"/>
              <a:t>supérieure à la moyenne</a:t>
            </a:r>
            <a:r>
              <a:rPr lang="fr-FR" dirty="0"/>
              <a:t> (195</a:t>
            </a:r>
            <a:r>
              <a:rPr lang="fr-CA" dirty="0"/>
              <a:t>&gt;73</a:t>
            </a:r>
            <a:r>
              <a:rPr lang="fr-FR" dirty="0"/>
              <a:t>), ce qui indique une dispersion relativement élevée.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18163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3A9A1C-9DBD-1787-D35B-1A7B445041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89D76-A58E-A801-1570-48614593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dispersion – exemple 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52123B-D8EB-5A48-3882-EBC42433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55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1F6E03-EA53-6734-187D-332E125BE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Pour renforcer l’argument sur la dispersion, on inclut l’écart-type (et le coefficient de variation).</a:t>
            </a:r>
          </a:p>
          <a:p>
            <a:endParaRPr lang="fr-CA" dirty="0"/>
          </a:p>
          <a:p>
            <a:r>
              <a:rPr lang="fr-FR" dirty="0"/>
              <a:t>L’écart-type mesure la dispersion absolue (dans les unités des données). Permet de déterminer si une valeur est à + ou – un écart-type de la moyenne. 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coefficient de variation (COV) exprime cette dispersion en pourcentage de la moyenne, ce qui permet de comparer des distributions sur différentes échelles. </a:t>
            </a:r>
          </a:p>
          <a:p>
            <a:pPr lvl="1"/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&lt; 15%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considérées comme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homogènes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  <a:p>
            <a:pPr lvl="1"/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&gt; 15%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hétérogènes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  <a:p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39815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D00517-5CC9-66E5-0606-F8D74F316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5995013-DB6A-07EE-D864-1CA45D05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/>
              <a:t>. </a:t>
            </a:r>
            <a:r>
              <a:rPr lang="fr-CA" dirty="0"/>
              <a:t>Exercices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1A2480E-F722-8539-2169-297ADAB1D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BAA138-E884-A244-D45C-5BDA4FAA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165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311A31-41AD-517D-1960-EE5A0E32B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D2E361D-BEFE-0C7F-B338-23466D91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  Les statistiques de la tendance centrale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EEFD6C8-7F46-BC81-D83B-B5042A2199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D08A99-F2E3-111C-6649-938D1789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657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941AB0-69B0-298F-F12E-BA298AA98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8E2C18-DA9B-F65D-934B-D861BAA9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mode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7F7D6A-2162-4A79-0706-7903BF02A9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Le mode est la valeur de la distribution dont la fréquence est la plus grande.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67A3BE0-8573-1231-5A30-9122C0F2F2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5764179"/>
              </p:ext>
            </p:extLst>
          </p:nvPr>
        </p:nvGraphicFramePr>
        <p:xfrm>
          <a:off x="6364224" y="3151505"/>
          <a:ext cx="5181595" cy="741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701969816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434621721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086986950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0308437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4028287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48365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EB73A3-9170-AB06-ACD3-E2A69250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16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B747DD-F6F5-CAFD-35FD-C1E4047102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C41DE-2004-DB62-A47B-742C26E9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mode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635A7D-1224-A9AD-E598-091116C22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223042"/>
                </a:solidFill>
                <a:effectLst/>
              </a:rPr>
              <a:t>Distribution unimodale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223042"/>
                </a:solidFill>
              </a:rPr>
              <a:t>Distribution bimodale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solidFill>
                <a:srgbClr val="22304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223042"/>
                </a:solidFill>
              </a:rPr>
              <a:t>Distribution multimodale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46A18B-6534-8320-B249-ADA9500E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8</a:t>
            </a:fld>
            <a:endParaRPr lang="fr-CA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4A7C4D6-41DD-3785-58BA-C7D24C430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3943"/>
              </p:ext>
            </p:extLst>
          </p:nvPr>
        </p:nvGraphicFramePr>
        <p:xfrm>
          <a:off x="1647952" y="3243580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66">
                  <a:extLst>
                    <a:ext uri="{9D8B030D-6E8A-4147-A177-3AD203B41FA5}">
                      <a16:colId xmlns:a16="http://schemas.microsoft.com/office/drawing/2014/main" val="38527648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37317070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7598874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04823198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9077505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15738025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42135015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7793698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54204399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8681833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17004174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5134482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263307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27705518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990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903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223532F-1DD7-9FE4-D69D-E790234E3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12385"/>
              </p:ext>
            </p:extLst>
          </p:nvPr>
        </p:nvGraphicFramePr>
        <p:xfrm>
          <a:off x="1647952" y="4339431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66">
                  <a:extLst>
                    <a:ext uri="{9D8B030D-6E8A-4147-A177-3AD203B41FA5}">
                      <a16:colId xmlns:a16="http://schemas.microsoft.com/office/drawing/2014/main" val="38527648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37317070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7598874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04823198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9077505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15738025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42135015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7793698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54204399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8681833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17004174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5134482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263307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27705518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990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903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F6D9849-7DB7-966B-1E57-FB71E0514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8505"/>
              </p:ext>
            </p:extLst>
          </p:nvPr>
        </p:nvGraphicFramePr>
        <p:xfrm>
          <a:off x="1647952" y="5435282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66">
                  <a:extLst>
                    <a:ext uri="{9D8B030D-6E8A-4147-A177-3AD203B41FA5}">
                      <a16:colId xmlns:a16="http://schemas.microsoft.com/office/drawing/2014/main" val="38527648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37317070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7598874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04823198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9077505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15738025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42135015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7793698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54204399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8681833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17004174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5134482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26330779"/>
                    </a:ext>
                  </a:extLst>
                </a:gridCol>
                <a:gridCol w="543230">
                  <a:extLst>
                    <a:ext uri="{9D8B030D-6E8A-4147-A177-3AD203B41FA5}">
                      <a16:colId xmlns:a16="http://schemas.microsoft.com/office/drawing/2014/main" val="3277055189"/>
                    </a:ext>
                  </a:extLst>
                </a:gridCol>
                <a:gridCol w="540502">
                  <a:extLst>
                    <a:ext uri="{9D8B030D-6E8A-4147-A177-3AD203B41FA5}">
                      <a16:colId xmlns:a16="http://schemas.microsoft.com/office/drawing/2014/main" val="374990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19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6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0AE2BC-1C8A-6891-1ADF-0E66D3D9A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65C49-25FE-BEC7-19FE-2A848AB6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mode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0170A3-F94A-D23D-EC30-3DD5EE2C4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Examiner les effectifs (fréquences) pour chaque valeur de la mesure. Le mode est associé à l’effectif le plus grand. Pas de calcul!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6CFC0E-33FA-C82D-D5F0-CDBCC58A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2449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7922</TotalTime>
  <Words>2363</Words>
  <Application>Microsoft Office PowerPoint</Application>
  <PresentationFormat>Grand écran</PresentationFormat>
  <Paragraphs>374</Paragraphs>
  <Slides>56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62" baseType="lpstr">
      <vt:lpstr>Aptos</vt:lpstr>
      <vt:lpstr>Aptos Display</vt:lpstr>
      <vt:lpstr>Arial</vt:lpstr>
      <vt:lpstr>Calibri</vt:lpstr>
      <vt:lpstr>Times New Roman</vt:lpstr>
      <vt:lpstr>Thème Office</vt:lpstr>
      <vt:lpstr>Méthodes de recherche en sciences de l’information</vt:lpstr>
      <vt:lpstr>Plan de la séance</vt:lpstr>
      <vt:lpstr>1.  TP3 – Partie 1</vt:lpstr>
      <vt:lpstr>Avertissement!</vt:lpstr>
      <vt:lpstr>Exemple: le calcul de la moyenne</vt:lpstr>
      <vt:lpstr>2.  Les statistiques de la tendance centrale</vt:lpstr>
      <vt:lpstr>Le mode </vt:lpstr>
      <vt:lpstr>Le mode </vt:lpstr>
      <vt:lpstr>Le calcul du mode</vt:lpstr>
      <vt:lpstr>Le calcul du mode dans Excel</vt:lpstr>
      <vt:lpstr>Avantages et limites du mode</vt:lpstr>
      <vt:lpstr>La médiane</vt:lpstr>
      <vt:lpstr>Le calcul de la médiane</vt:lpstr>
      <vt:lpstr>Le calcul de la médiane</vt:lpstr>
      <vt:lpstr>Le calcul de la médiane dans Excel</vt:lpstr>
      <vt:lpstr>Utilité de la médiane</vt:lpstr>
      <vt:lpstr>Critique (ou avantage) de la médiane</vt:lpstr>
      <vt:lpstr>La médiane pour un indicateur ordinal?</vt:lpstr>
      <vt:lpstr>La moyenne</vt:lpstr>
      <vt:lpstr>Le calcul de la moyenne - exemple</vt:lpstr>
      <vt:lpstr>Le calcul de la moyenne dans Excel</vt:lpstr>
      <vt:lpstr>Avantages et  limites de la moyenne</vt:lpstr>
      <vt:lpstr>3. Les statistiques de dispersion</vt:lpstr>
      <vt:lpstr>L’étendue</vt:lpstr>
      <vt:lpstr>Calcul de l’étendue</vt:lpstr>
      <vt:lpstr>Le calcul de l’étendue dans Excel</vt:lpstr>
      <vt:lpstr>Avantage et limite de l’étendue</vt:lpstr>
      <vt:lpstr>L’écart-type</vt:lpstr>
      <vt:lpstr>Le calcul de l’écart-type dans Excel</vt:lpstr>
      <vt:lpstr>Les limites de l’écart-type</vt:lpstr>
      <vt:lpstr>Les limites de l’écart-type</vt:lpstr>
      <vt:lpstr>Les limites de l’écart-type</vt:lpstr>
      <vt:lpstr>Les limites de l’écart-type: exercice</vt:lpstr>
      <vt:lpstr>Coefficient de variation (COV)</vt:lpstr>
      <vt:lpstr>Le calcul du coefficient de variation dans Excel</vt:lpstr>
      <vt:lpstr>Coefficient de variation (COV)</vt:lpstr>
      <vt:lpstr>4. Les statistiques de distribution </vt:lpstr>
      <vt:lpstr>Histogramme</vt:lpstr>
      <vt:lpstr>Le degré d’asymétrie d’une distribution</vt:lpstr>
      <vt:lpstr>Courbe normale</vt:lpstr>
      <vt:lpstr>Le degré d’asymétrie d’une distribution</vt:lpstr>
      <vt:lpstr>Le degré d’asymétrie d’une distribution</vt:lpstr>
      <vt:lpstr>Le calcul du degré d’asymétrie d’une distribution</vt:lpstr>
      <vt:lpstr>Le calcul du degré d’asymétrie d’une distribution dans Excel</vt:lpstr>
      <vt:lpstr>Le coefficient d’aplatissement d’une distribution</vt:lpstr>
      <vt:lpstr>Le coefficient d’aplatissement d’une distribution - calcul</vt:lpstr>
      <vt:lpstr>Le coefficient d’aplatissement d’une distribution - calcul</vt:lpstr>
      <vt:lpstr>Le coefficient d’aplatissement d’une distribution – calcul dans Excel</vt:lpstr>
      <vt:lpstr>5. Pause</vt:lpstr>
      <vt:lpstr>6. Interprétation</vt:lpstr>
      <vt:lpstr>Interpréter la médiane et la moyenne</vt:lpstr>
      <vt:lpstr>Interpréter la médiane et la moyenne</vt:lpstr>
      <vt:lpstr>Interpréter la dispersion</vt:lpstr>
      <vt:lpstr>Interpréter la dispersion – exemple </vt:lpstr>
      <vt:lpstr>Interpréter la dispersion – exemple </vt:lpstr>
      <vt:lpstr>7. 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Constance Poitras</dc:creator>
  <cp:lastModifiedBy>Constance Poitras</cp:lastModifiedBy>
  <cp:revision>11</cp:revision>
  <dcterms:created xsi:type="dcterms:W3CDTF">2024-10-07T10:59:03Z</dcterms:created>
  <dcterms:modified xsi:type="dcterms:W3CDTF">2025-03-17T20:39:53Z</dcterms:modified>
</cp:coreProperties>
</file>