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256" r:id="rId2"/>
    <p:sldId id="258" r:id="rId3"/>
    <p:sldId id="453" r:id="rId4"/>
    <p:sldId id="481" r:id="rId5"/>
    <p:sldId id="478" r:id="rId6"/>
    <p:sldId id="467" r:id="rId7"/>
    <p:sldId id="479" r:id="rId8"/>
    <p:sldId id="393" r:id="rId9"/>
    <p:sldId id="513" r:id="rId10"/>
    <p:sldId id="482" r:id="rId11"/>
    <p:sldId id="490" r:id="rId12"/>
    <p:sldId id="484" r:id="rId13"/>
    <p:sldId id="486" r:id="rId14"/>
    <p:sldId id="504" r:id="rId15"/>
    <p:sldId id="505" r:id="rId16"/>
    <p:sldId id="506" r:id="rId17"/>
    <p:sldId id="503" r:id="rId18"/>
    <p:sldId id="485" r:id="rId19"/>
    <p:sldId id="487" r:id="rId20"/>
    <p:sldId id="500" r:id="rId21"/>
    <p:sldId id="488" r:id="rId22"/>
    <p:sldId id="507" r:id="rId23"/>
    <p:sldId id="491" r:id="rId24"/>
    <p:sldId id="509" r:id="rId25"/>
    <p:sldId id="514" r:id="rId26"/>
    <p:sldId id="510" r:id="rId27"/>
    <p:sldId id="511" r:id="rId28"/>
    <p:sldId id="512" r:id="rId29"/>
    <p:sldId id="508" r:id="rId30"/>
    <p:sldId id="492" r:id="rId31"/>
    <p:sldId id="493" r:id="rId32"/>
    <p:sldId id="494" r:id="rId33"/>
    <p:sldId id="495" r:id="rId34"/>
    <p:sldId id="496" r:id="rId35"/>
    <p:sldId id="498" r:id="rId36"/>
    <p:sldId id="499" r:id="rId37"/>
    <p:sldId id="483" r:id="rId38"/>
    <p:sldId id="394" r:id="rId39"/>
    <p:sldId id="334" r:id="rId4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D8CE"/>
    <a:srgbClr val="BFA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4E64D3-98FD-4993-AA52-10CE7025A826}" v="26" dt="2025-03-22T14:04:43.45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3" autoAdjust="0"/>
    <p:restoredTop sz="94660"/>
  </p:normalViewPr>
  <p:slideViewPr>
    <p:cSldViewPr snapToGrid="0">
      <p:cViewPr varScale="1">
        <p:scale>
          <a:sx n="105" d="100"/>
          <a:sy n="105" d="100"/>
        </p:scale>
        <p:origin x="750"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stance Poitras" userId="24d0b826e1b83865" providerId="LiveId" clId="{464E64D3-98FD-4993-AA52-10CE7025A826}"/>
    <pc:docChg chg="undo redo custSel addSld delSld modSld sldOrd">
      <pc:chgData name="Constance Poitras" userId="24d0b826e1b83865" providerId="LiveId" clId="{464E64D3-98FD-4993-AA52-10CE7025A826}" dt="2025-03-23T21:03:36.003" v="4159" actId="47"/>
      <pc:docMkLst>
        <pc:docMk/>
      </pc:docMkLst>
      <pc:sldChg chg="modSp mod">
        <pc:chgData name="Constance Poitras" userId="24d0b826e1b83865" providerId="LiveId" clId="{464E64D3-98FD-4993-AA52-10CE7025A826}" dt="2025-03-18T14:40:46.276" v="5" actId="20577"/>
        <pc:sldMkLst>
          <pc:docMk/>
          <pc:sldMk cId="3727853809" sldId="256"/>
        </pc:sldMkLst>
        <pc:spChg chg="mod">
          <ac:chgData name="Constance Poitras" userId="24d0b826e1b83865" providerId="LiveId" clId="{464E64D3-98FD-4993-AA52-10CE7025A826}" dt="2025-03-18T14:40:46.276" v="5" actId="20577"/>
          <ac:spMkLst>
            <pc:docMk/>
            <pc:sldMk cId="3727853809" sldId="256"/>
            <ac:spMk id="3" creationId="{B5BE739C-3F15-4310-9CC2-9DE1A5B45674}"/>
          </ac:spMkLst>
        </pc:spChg>
      </pc:sldChg>
      <pc:sldChg chg="modSp mod">
        <pc:chgData name="Constance Poitras" userId="24d0b826e1b83865" providerId="LiveId" clId="{464E64D3-98FD-4993-AA52-10CE7025A826}" dt="2025-03-20T13:42:04.730" v="1226" actId="20577"/>
        <pc:sldMkLst>
          <pc:docMk/>
          <pc:sldMk cId="2673527358" sldId="258"/>
        </pc:sldMkLst>
        <pc:spChg chg="mod">
          <ac:chgData name="Constance Poitras" userId="24d0b826e1b83865" providerId="LiveId" clId="{464E64D3-98FD-4993-AA52-10CE7025A826}" dt="2025-03-20T13:42:04.730" v="1226" actId="20577"/>
          <ac:spMkLst>
            <pc:docMk/>
            <pc:sldMk cId="2673527358" sldId="258"/>
            <ac:spMk id="3" creationId="{B5BE739C-3F15-4310-9CC2-9DE1A5B45674}"/>
          </ac:spMkLst>
        </pc:spChg>
      </pc:sldChg>
      <pc:sldChg chg="del">
        <pc:chgData name="Constance Poitras" userId="24d0b826e1b83865" providerId="LiveId" clId="{464E64D3-98FD-4993-AA52-10CE7025A826}" dt="2025-03-20T13:44:12.479" v="1261" actId="47"/>
        <pc:sldMkLst>
          <pc:docMk/>
          <pc:sldMk cId="3064088056" sldId="284"/>
        </pc:sldMkLst>
      </pc:sldChg>
      <pc:sldChg chg="del">
        <pc:chgData name="Constance Poitras" userId="24d0b826e1b83865" providerId="LiveId" clId="{464E64D3-98FD-4993-AA52-10CE7025A826}" dt="2025-03-20T13:43:53.893" v="1239" actId="47"/>
        <pc:sldMkLst>
          <pc:docMk/>
          <pc:sldMk cId="2544815177" sldId="286"/>
        </pc:sldMkLst>
      </pc:sldChg>
      <pc:sldChg chg="addSp delSp modSp mod modClrScheme chgLayout">
        <pc:chgData name="Constance Poitras" userId="24d0b826e1b83865" providerId="LiveId" clId="{464E64D3-98FD-4993-AA52-10CE7025A826}" dt="2025-03-20T21:57:08.045" v="2415" actId="478"/>
        <pc:sldMkLst>
          <pc:docMk/>
          <pc:sldMk cId="3136163151" sldId="334"/>
        </pc:sldMkLst>
        <pc:spChg chg="mod ord">
          <ac:chgData name="Constance Poitras" userId="24d0b826e1b83865" providerId="LiveId" clId="{464E64D3-98FD-4993-AA52-10CE7025A826}" dt="2025-03-18T14:50:49.372" v="249" actId="20577"/>
          <ac:spMkLst>
            <pc:docMk/>
            <pc:sldMk cId="3136163151" sldId="334"/>
            <ac:spMk id="2" creationId="{D38E2C18-DA9B-F65D-934B-D861BAA9356F}"/>
          </ac:spMkLst>
        </pc:spChg>
        <pc:spChg chg="mod ord">
          <ac:chgData name="Constance Poitras" userId="24d0b826e1b83865" providerId="LiveId" clId="{464E64D3-98FD-4993-AA52-10CE7025A826}" dt="2025-03-18T14:46:37.648" v="211" actId="700"/>
          <ac:spMkLst>
            <pc:docMk/>
            <pc:sldMk cId="3136163151" sldId="334"/>
            <ac:spMk id="4" creationId="{F0EB73A3-9170-AB06-ACD3-E2A692509F0D}"/>
          </ac:spMkLst>
        </pc:spChg>
        <pc:spChg chg="add mod">
          <ac:chgData name="Constance Poitras" userId="24d0b826e1b83865" providerId="LiveId" clId="{464E64D3-98FD-4993-AA52-10CE7025A826}" dt="2025-03-18T14:51:57.758" v="288" actId="20577"/>
          <ac:spMkLst>
            <pc:docMk/>
            <pc:sldMk cId="3136163151" sldId="334"/>
            <ac:spMk id="17" creationId="{9A6BE146-461A-B952-3517-CE10F447B8DC}"/>
          </ac:spMkLst>
        </pc:spChg>
        <pc:spChg chg="add mod">
          <ac:chgData name="Constance Poitras" userId="24d0b826e1b83865" providerId="LiveId" clId="{464E64D3-98FD-4993-AA52-10CE7025A826}" dt="2025-03-18T14:52:00.618" v="296" actId="20577"/>
          <ac:spMkLst>
            <pc:docMk/>
            <pc:sldMk cId="3136163151" sldId="334"/>
            <ac:spMk id="18" creationId="{CCEF19FE-8D1E-1F04-D581-57DC7C883E5F}"/>
          </ac:spMkLst>
        </pc:spChg>
        <pc:spChg chg="add mod">
          <ac:chgData name="Constance Poitras" userId="24d0b826e1b83865" providerId="LiveId" clId="{464E64D3-98FD-4993-AA52-10CE7025A826}" dt="2025-03-18T14:52:05.369" v="306" actId="20577"/>
          <ac:spMkLst>
            <pc:docMk/>
            <pc:sldMk cId="3136163151" sldId="334"/>
            <ac:spMk id="20" creationId="{47E1B514-1A1F-18B2-BD52-9BBB4B726563}"/>
          </ac:spMkLst>
        </pc:spChg>
        <pc:spChg chg="add mod">
          <ac:chgData name="Constance Poitras" userId="24d0b826e1b83865" providerId="LiveId" clId="{464E64D3-98FD-4993-AA52-10CE7025A826}" dt="2025-03-20T13:44:55.488" v="1278" actId="1076"/>
          <ac:spMkLst>
            <pc:docMk/>
            <pc:sldMk cId="3136163151" sldId="334"/>
            <ac:spMk id="21" creationId="{1FD16FBB-ECD0-1B05-AA7D-8F3D7AD4B6EA}"/>
          </ac:spMkLst>
        </pc:spChg>
        <pc:grpChg chg="add mod">
          <ac:chgData name="Constance Poitras" userId="24d0b826e1b83865" providerId="LiveId" clId="{464E64D3-98FD-4993-AA52-10CE7025A826}" dt="2025-03-20T13:45:01.214" v="1279" actId="1076"/>
          <ac:grpSpMkLst>
            <pc:docMk/>
            <pc:sldMk cId="3136163151" sldId="334"/>
            <ac:grpSpMk id="3" creationId="{DE0B7A7D-886C-50F1-C2A5-9A8FAC27C6D7}"/>
          </ac:grpSpMkLst>
        </pc:grpChg>
        <pc:grpChg chg="add del mod">
          <ac:chgData name="Constance Poitras" userId="24d0b826e1b83865" providerId="LiveId" clId="{464E64D3-98FD-4993-AA52-10CE7025A826}" dt="2025-03-20T13:44:51.603" v="1277" actId="164"/>
          <ac:grpSpMkLst>
            <pc:docMk/>
            <pc:sldMk cId="3136163151" sldId="334"/>
            <ac:grpSpMk id="28" creationId="{2F16E5C1-4092-83F9-F0AF-C9B415C8D2AD}"/>
          </ac:grpSpMkLst>
        </pc:grpChg>
        <pc:grpChg chg="mod">
          <ac:chgData name="Constance Poitras" userId="24d0b826e1b83865" providerId="LiveId" clId="{464E64D3-98FD-4993-AA52-10CE7025A826}" dt="2025-03-20T13:44:51.603" v="1277" actId="164"/>
          <ac:grpSpMkLst>
            <pc:docMk/>
            <pc:sldMk cId="3136163151" sldId="334"/>
            <ac:grpSpMk id="39" creationId="{ABE5AA44-5DE6-8FF7-7DBC-F071500B1044}"/>
          </ac:grpSpMkLst>
        </pc:grpChg>
        <pc:inkChg chg="add mod">
          <ac:chgData name="Constance Poitras" userId="24d0b826e1b83865" providerId="LiveId" clId="{464E64D3-98FD-4993-AA52-10CE7025A826}" dt="2025-03-18T17:25:40.767" v="823"/>
          <ac:inkMkLst>
            <pc:docMk/>
            <pc:sldMk cId="3136163151" sldId="334"/>
            <ac:inkMk id="23" creationId="{AE971DD9-0E2F-EE5F-7E98-EB27D028E889}"/>
          </ac:inkMkLst>
        </pc:inkChg>
        <pc:inkChg chg="add mod">
          <ac:chgData name="Constance Poitras" userId="24d0b826e1b83865" providerId="LiveId" clId="{464E64D3-98FD-4993-AA52-10CE7025A826}" dt="2025-03-18T17:25:50.969" v="834"/>
          <ac:inkMkLst>
            <pc:docMk/>
            <pc:sldMk cId="3136163151" sldId="334"/>
            <ac:inkMk id="24" creationId="{DA928E0B-D012-8F77-1E17-B9B7DDE83911}"/>
          </ac:inkMkLst>
        </pc:inkChg>
        <pc:inkChg chg="add mod">
          <ac:chgData name="Constance Poitras" userId="24d0b826e1b83865" providerId="LiveId" clId="{464E64D3-98FD-4993-AA52-10CE7025A826}" dt="2025-03-18T17:25:50.969" v="834"/>
          <ac:inkMkLst>
            <pc:docMk/>
            <pc:sldMk cId="3136163151" sldId="334"/>
            <ac:inkMk id="26" creationId="{F9DC502E-A0FC-0D34-D376-3A4CB7B12F8F}"/>
          </ac:inkMkLst>
        </pc:inkChg>
        <pc:inkChg chg="add mod">
          <ac:chgData name="Constance Poitras" userId="24d0b826e1b83865" providerId="LiveId" clId="{464E64D3-98FD-4993-AA52-10CE7025A826}" dt="2025-03-18T17:25:40.767" v="823"/>
          <ac:inkMkLst>
            <pc:docMk/>
            <pc:sldMk cId="3136163151" sldId="334"/>
            <ac:inkMk id="27" creationId="{6D7EDDFA-59E4-AA03-D2A8-C73498CFD86F}"/>
          </ac:inkMkLst>
        </pc:inkChg>
        <pc:inkChg chg="add mod">
          <ac:chgData name="Constance Poitras" userId="24d0b826e1b83865" providerId="LiveId" clId="{464E64D3-98FD-4993-AA52-10CE7025A826}" dt="2025-03-18T17:25:59.154" v="836"/>
          <ac:inkMkLst>
            <pc:docMk/>
            <pc:sldMk cId="3136163151" sldId="334"/>
            <ac:inkMk id="29" creationId="{B2250E63-4202-3D88-EB2A-20E1EF0E6459}"/>
          </ac:inkMkLst>
        </pc:inkChg>
        <pc:inkChg chg="add mod">
          <ac:chgData name="Constance Poitras" userId="24d0b826e1b83865" providerId="LiveId" clId="{464E64D3-98FD-4993-AA52-10CE7025A826}" dt="2025-03-18T17:25:59.154" v="836"/>
          <ac:inkMkLst>
            <pc:docMk/>
            <pc:sldMk cId="3136163151" sldId="334"/>
            <ac:inkMk id="30" creationId="{4CFC7175-2403-4C63-3F10-651A854DD16F}"/>
          </ac:inkMkLst>
        </pc:inkChg>
        <pc:inkChg chg="add mod">
          <ac:chgData name="Constance Poitras" userId="24d0b826e1b83865" providerId="LiveId" clId="{464E64D3-98FD-4993-AA52-10CE7025A826}" dt="2025-03-20T13:44:51.603" v="1277" actId="164"/>
          <ac:inkMkLst>
            <pc:docMk/>
            <pc:sldMk cId="3136163151" sldId="334"/>
            <ac:inkMk id="32" creationId="{663378CD-5926-8AE9-A361-D18F57D5E03A}"/>
          </ac:inkMkLst>
        </pc:inkChg>
        <pc:inkChg chg="add mod">
          <ac:chgData name="Constance Poitras" userId="24d0b826e1b83865" providerId="LiveId" clId="{464E64D3-98FD-4993-AA52-10CE7025A826}" dt="2025-03-20T13:44:51.603" v="1277" actId="164"/>
          <ac:inkMkLst>
            <pc:docMk/>
            <pc:sldMk cId="3136163151" sldId="334"/>
            <ac:inkMk id="33" creationId="{A32256EE-6A5A-BCCC-5A82-3DE956D738D0}"/>
          </ac:inkMkLst>
        </pc:inkChg>
        <pc:inkChg chg="add mod">
          <ac:chgData name="Constance Poitras" userId="24d0b826e1b83865" providerId="LiveId" clId="{464E64D3-98FD-4993-AA52-10CE7025A826}" dt="2025-03-20T13:44:51.603" v="1277" actId="164"/>
          <ac:inkMkLst>
            <pc:docMk/>
            <pc:sldMk cId="3136163151" sldId="334"/>
            <ac:inkMk id="35" creationId="{9F97FF66-8578-52EB-5EB4-2315C49854F5}"/>
          </ac:inkMkLst>
        </pc:inkChg>
        <pc:inkChg chg="add mod">
          <ac:chgData name="Constance Poitras" userId="24d0b826e1b83865" providerId="LiveId" clId="{464E64D3-98FD-4993-AA52-10CE7025A826}" dt="2025-03-18T17:25:59.154" v="836"/>
          <ac:inkMkLst>
            <pc:docMk/>
            <pc:sldMk cId="3136163151" sldId="334"/>
            <ac:inkMk id="38" creationId="{DD7FA7F4-E2E6-B79A-05F6-CBD29BDF6443}"/>
          </ac:inkMkLst>
        </pc:inkChg>
      </pc:sldChg>
      <pc:sldChg chg="del">
        <pc:chgData name="Constance Poitras" userId="24d0b826e1b83865" providerId="LiveId" clId="{464E64D3-98FD-4993-AA52-10CE7025A826}" dt="2025-03-20T13:43:41.097" v="1227" actId="47"/>
        <pc:sldMkLst>
          <pc:docMk/>
          <pc:sldMk cId="3903960021" sldId="335"/>
        </pc:sldMkLst>
      </pc:sldChg>
      <pc:sldChg chg="modSp mod">
        <pc:chgData name="Constance Poitras" userId="24d0b826e1b83865" providerId="LiveId" clId="{464E64D3-98FD-4993-AA52-10CE7025A826}" dt="2025-03-23T18:35:58.868" v="3668" actId="20577"/>
        <pc:sldMkLst>
          <pc:docMk/>
          <pc:sldMk cId="1596579562" sldId="393"/>
        </pc:sldMkLst>
        <pc:spChg chg="mod">
          <ac:chgData name="Constance Poitras" userId="24d0b826e1b83865" providerId="LiveId" clId="{464E64D3-98FD-4993-AA52-10CE7025A826}" dt="2025-03-23T18:35:58.868" v="3668" actId="20577"/>
          <ac:spMkLst>
            <pc:docMk/>
            <pc:sldMk cId="1596579562" sldId="393"/>
            <ac:spMk id="5" creationId="{3D2E361D-BEFE-0C7F-B338-23466D910F24}"/>
          </ac:spMkLst>
        </pc:spChg>
      </pc:sldChg>
      <pc:sldChg chg="modSp mod ord">
        <pc:chgData name="Constance Poitras" userId="24d0b826e1b83865" providerId="LiveId" clId="{464E64D3-98FD-4993-AA52-10CE7025A826}" dt="2025-03-22T11:49:48.832" v="2944" actId="20577"/>
        <pc:sldMkLst>
          <pc:docMk/>
          <pc:sldMk cId="2432449950" sldId="394"/>
        </pc:sldMkLst>
        <pc:spChg chg="mod">
          <ac:chgData name="Constance Poitras" userId="24d0b826e1b83865" providerId="LiveId" clId="{464E64D3-98FD-4993-AA52-10CE7025A826}" dt="2025-03-20T13:39:19.348" v="1163" actId="20577"/>
          <ac:spMkLst>
            <pc:docMk/>
            <pc:sldMk cId="2432449950" sldId="394"/>
            <ac:spMk id="2" creationId="{58965C49-25FE-BEC7-19FE-2A848AB63E9D}"/>
          </ac:spMkLst>
        </pc:spChg>
        <pc:spChg chg="mod">
          <ac:chgData name="Constance Poitras" userId="24d0b826e1b83865" providerId="LiveId" clId="{464E64D3-98FD-4993-AA52-10CE7025A826}" dt="2025-03-22T11:49:48.832" v="2944" actId="20577"/>
          <ac:spMkLst>
            <pc:docMk/>
            <pc:sldMk cId="2432449950" sldId="394"/>
            <ac:spMk id="6" creationId="{290170A3-F94A-D23D-EC30-3DD5EE2C40F4}"/>
          </ac:spMkLst>
        </pc:spChg>
      </pc:sldChg>
      <pc:sldChg chg="del">
        <pc:chgData name="Constance Poitras" userId="24d0b826e1b83865" providerId="LiveId" clId="{464E64D3-98FD-4993-AA52-10CE7025A826}" dt="2025-03-20T13:43:42.539" v="1228" actId="47"/>
        <pc:sldMkLst>
          <pc:docMk/>
          <pc:sldMk cId="671249586" sldId="395"/>
        </pc:sldMkLst>
      </pc:sldChg>
      <pc:sldChg chg="del">
        <pc:chgData name="Constance Poitras" userId="24d0b826e1b83865" providerId="LiveId" clId="{464E64D3-98FD-4993-AA52-10CE7025A826}" dt="2025-03-20T13:43:43.680" v="1229" actId="47"/>
        <pc:sldMkLst>
          <pc:docMk/>
          <pc:sldMk cId="4104637990" sldId="396"/>
        </pc:sldMkLst>
      </pc:sldChg>
      <pc:sldChg chg="del">
        <pc:chgData name="Constance Poitras" userId="24d0b826e1b83865" providerId="LiveId" clId="{464E64D3-98FD-4993-AA52-10CE7025A826}" dt="2025-03-20T13:44:24.267" v="1274" actId="47"/>
        <pc:sldMkLst>
          <pc:docMk/>
          <pc:sldMk cId="943697963" sldId="397"/>
        </pc:sldMkLst>
      </pc:sldChg>
      <pc:sldChg chg="del">
        <pc:chgData name="Constance Poitras" userId="24d0b826e1b83865" providerId="LiveId" clId="{464E64D3-98FD-4993-AA52-10CE7025A826}" dt="2025-03-20T13:43:50.380" v="1235" actId="47"/>
        <pc:sldMkLst>
          <pc:docMk/>
          <pc:sldMk cId="1628556987" sldId="398"/>
        </pc:sldMkLst>
      </pc:sldChg>
      <pc:sldChg chg="del">
        <pc:chgData name="Constance Poitras" userId="24d0b826e1b83865" providerId="LiveId" clId="{464E64D3-98FD-4993-AA52-10CE7025A826}" dt="2025-03-18T14:43:14.779" v="171" actId="47"/>
        <pc:sldMkLst>
          <pc:docMk/>
          <pc:sldMk cId="1272811387" sldId="399"/>
        </pc:sldMkLst>
      </pc:sldChg>
      <pc:sldChg chg="del">
        <pc:chgData name="Constance Poitras" userId="24d0b826e1b83865" providerId="LiveId" clId="{464E64D3-98FD-4993-AA52-10CE7025A826}" dt="2025-03-20T13:43:47.673" v="1232" actId="47"/>
        <pc:sldMkLst>
          <pc:docMk/>
          <pc:sldMk cId="3668397302" sldId="400"/>
        </pc:sldMkLst>
      </pc:sldChg>
      <pc:sldChg chg="del">
        <pc:chgData name="Constance Poitras" userId="24d0b826e1b83865" providerId="LiveId" clId="{464E64D3-98FD-4993-AA52-10CE7025A826}" dt="2025-03-20T13:43:46.835" v="1231" actId="47"/>
        <pc:sldMkLst>
          <pc:docMk/>
          <pc:sldMk cId="2924276997" sldId="401"/>
        </pc:sldMkLst>
      </pc:sldChg>
      <pc:sldChg chg="del">
        <pc:chgData name="Constance Poitras" userId="24d0b826e1b83865" providerId="LiveId" clId="{464E64D3-98FD-4993-AA52-10CE7025A826}" dt="2025-03-20T13:44:21.016" v="1272" actId="47"/>
        <pc:sldMkLst>
          <pc:docMk/>
          <pc:sldMk cId="3874393094" sldId="402"/>
        </pc:sldMkLst>
      </pc:sldChg>
      <pc:sldChg chg="del">
        <pc:chgData name="Constance Poitras" userId="24d0b826e1b83865" providerId="LiveId" clId="{464E64D3-98FD-4993-AA52-10CE7025A826}" dt="2025-03-20T13:43:48.580" v="1233" actId="47"/>
        <pc:sldMkLst>
          <pc:docMk/>
          <pc:sldMk cId="4065095776" sldId="403"/>
        </pc:sldMkLst>
      </pc:sldChg>
      <pc:sldChg chg="del">
        <pc:chgData name="Constance Poitras" userId="24d0b826e1b83865" providerId="LiveId" clId="{464E64D3-98FD-4993-AA52-10CE7025A826}" dt="2025-03-20T13:43:45.965" v="1230" actId="47"/>
        <pc:sldMkLst>
          <pc:docMk/>
          <pc:sldMk cId="968643884" sldId="404"/>
        </pc:sldMkLst>
      </pc:sldChg>
      <pc:sldChg chg="del">
        <pc:chgData name="Constance Poitras" userId="24d0b826e1b83865" providerId="LiveId" clId="{464E64D3-98FD-4993-AA52-10CE7025A826}" dt="2025-03-20T13:43:51.291" v="1236" actId="47"/>
        <pc:sldMkLst>
          <pc:docMk/>
          <pc:sldMk cId="3764891429" sldId="406"/>
        </pc:sldMkLst>
      </pc:sldChg>
      <pc:sldChg chg="del">
        <pc:chgData name="Constance Poitras" userId="24d0b826e1b83865" providerId="LiveId" clId="{464E64D3-98FD-4993-AA52-10CE7025A826}" dt="2025-03-20T13:43:53.063" v="1238" actId="47"/>
        <pc:sldMkLst>
          <pc:docMk/>
          <pc:sldMk cId="3880238362" sldId="407"/>
        </pc:sldMkLst>
      </pc:sldChg>
      <pc:sldChg chg="del">
        <pc:chgData name="Constance Poitras" userId="24d0b826e1b83865" providerId="LiveId" clId="{464E64D3-98FD-4993-AA52-10CE7025A826}" dt="2025-03-20T13:43:52.129" v="1237" actId="47"/>
        <pc:sldMkLst>
          <pc:docMk/>
          <pc:sldMk cId="3884416256" sldId="408"/>
        </pc:sldMkLst>
      </pc:sldChg>
      <pc:sldChg chg="del">
        <pc:chgData name="Constance Poitras" userId="24d0b826e1b83865" providerId="LiveId" clId="{464E64D3-98FD-4993-AA52-10CE7025A826}" dt="2025-03-20T13:43:54.728" v="1240" actId="47"/>
        <pc:sldMkLst>
          <pc:docMk/>
          <pc:sldMk cId="288608295" sldId="409"/>
        </pc:sldMkLst>
      </pc:sldChg>
      <pc:sldChg chg="del">
        <pc:chgData name="Constance Poitras" userId="24d0b826e1b83865" providerId="LiveId" clId="{464E64D3-98FD-4993-AA52-10CE7025A826}" dt="2025-03-20T13:44:18.465" v="1269" actId="47"/>
        <pc:sldMkLst>
          <pc:docMk/>
          <pc:sldMk cId="299292462" sldId="410"/>
        </pc:sldMkLst>
      </pc:sldChg>
      <pc:sldChg chg="del">
        <pc:chgData name="Constance Poitras" userId="24d0b826e1b83865" providerId="LiveId" clId="{464E64D3-98FD-4993-AA52-10CE7025A826}" dt="2025-03-20T13:43:55.551" v="1241" actId="47"/>
        <pc:sldMkLst>
          <pc:docMk/>
          <pc:sldMk cId="3933911060" sldId="411"/>
        </pc:sldMkLst>
      </pc:sldChg>
      <pc:sldChg chg="del">
        <pc:chgData name="Constance Poitras" userId="24d0b826e1b83865" providerId="LiveId" clId="{464E64D3-98FD-4993-AA52-10CE7025A826}" dt="2025-03-20T13:43:56.397" v="1242" actId="47"/>
        <pc:sldMkLst>
          <pc:docMk/>
          <pc:sldMk cId="1025032436" sldId="412"/>
        </pc:sldMkLst>
      </pc:sldChg>
      <pc:sldChg chg="del">
        <pc:chgData name="Constance Poitras" userId="24d0b826e1b83865" providerId="LiveId" clId="{464E64D3-98FD-4993-AA52-10CE7025A826}" dt="2025-03-20T13:43:58.075" v="1244" actId="47"/>
        <pc:sldMkLst>
          <pc:docMk/>
          <pc:sldMk cId="3127663212" sldId="413"/>
        </pc:sldMkLst>
      </pc:sldChg>
      <pc:sldChg chg="del">
        <pc:chgData name="Constance Poitras" userId="24d0b826e1b83865" providerId="LiveId" clId="{464E64D3-98FD-4993-AA52-10CE7025A826}" dt="2025-03-20T13:44:02.279" v="1248" actId="47"/>
        <pc:sldMkLst>
          <pc:docMk/>
          <pc:sldMk cId="3805839322" sldId="414"/>
        </pc:sldMkLst>
      </pc:sldChg>
      <pc:sldChg chg="del">
        <pc:chgData name="Constance Poitras" userId="24d0b826e1b83865" providerId="LiveId" clId="{464E64D3-98FD-4993-AA52-10CE7025A826}" dt="2025-03-18T17:26:43.203" v="837" actId="47"/>
        <pc:sldMkLst>
          <pc:docMk/>
          <pc:sldMk cId="1038724723" sldId="415"/>
        </pc:sldMkLst>
      </pc:sldChg>
      <pc:sldChg chg="del">
        <pc:chgData name="Constance Poitras" userId="24d0b826e1b83865" providerId="LiveId" clId="{464E64D3-98FD-4993-AA52-10CE7025A826}" dt="2025-03-20T13:43:49.505" v="1234" actId="47"/>
        <pc:sldMkLst>
          <pc:docMk/>
          <pc:sldMk cId="2090028865" sldId="416"/>
        </pc:sldMkLst>
      </pc:sldChg>
      <pc:sldChg chg="del">
        <pc:chgData name="Constance Poitras" userId="24d0b826e1b83865" providerId="LiveId" clId="{464E64D3-98FD-4993-AA52-10CE7025A826}" dt="2025-03-20T13:43:57.275" v="1243" actId="47"/>
        <pc:sldMkLst>
          <pc:docMk/>
          <pc:sldMk cId="349824303" sldId="418"/>
        </pc:sldMkLst>
      </pc:sldChg>
      <pc:sldChg chg="del">
        <pc:chgData name="Constance Poitras" userId="24d0b826e1b83865" providerId="LiveId" clId="{464E64D3-98FD-4993-AA52-10CE7025A826}" dt="2025-03-20T13:43:58.870" v="1245" actId="47"/>
        <pc:sldMkLst>
          <pc:docMk/>
          <pc:sldMk cId="3156474239" sldId="419"/>
        </pc:sldMkLst>
      </pc:sldChg>
      <pc:sldChg chg="del">
        <pc:chgData name="Constance Poitras" userId="24d0b826e1b83865" providerId="LiveId" clId="{464E64D3-98FD-4993-AA52-10CE7025A826}" dt="2025-03-20T13:44:17.434" v="1268" actId="47"/>
        <pc:sldMkLst>
          <pc:docMk/>
          <pc:sldMk cId="621559532" sldId="420"/>
        </pc:sldMkLst>
      </pc:sldChg>
      <pc:sldChg chg="del">
        <pc:chgData name="Constance Poitras" userId="24d0b826e1b83865" providerId="LiveId" clId="{464E64D3-98FD-4993-AA52-10CE7025A826}" dt="2025-03-20T13:44:03.208" v="1249" actId="47"/>
        <pc:sldMkLst>
          <pc:docMk/>
          <pc:sldMk cId="1454269352" sldId="435"/>
        </pc:sldMkLst>
      </pc:sldChg>
      <pc:sldChg chg="del">
        <pc:chgData name="Constance Poitras" userId="24d0b826e1b83865" providerId="LiveId" clId="{464E64D3-98FD-4993-AA52-10CE7025A826}" dt="2025-03-20T13:44:04.065" v="1250" actId="47"/>
        <pc:sldMkLst>
          <pc:docMk/>
          <pc:sldMk cId="920640773" sldId="436"/>
        </pc:sldMkLst>
      </pc:sldChg>
      <pc:sldChg chg="del">
        <pc:chgData name="Constance Poitras" userId="24d0b826e1b83865" providerId="LiveId" clId="{464E64D3-98FD-4993-AA52-10CE7025A826}" dt="2025-03-20T13:44:05.621" v="1252" actId="47"/>
        <pc:sldMkLst>
          <pc:docMk/>
          <pc:sldMk cId="3179999875" sldId="437"/>
        </pc:sldMkLst>
      </pc:sldChg>
      <pc:sldChg chg="del">
        <pc:chgData name="Constance Poitras" userId="24d0b826e1b83865" providerId="LiveId" clId="{464E64D3-98FD-4993-AA52-10CE7025A826}" dt="2025-03-20T13:43:59.693" v="1246" actId="47"/>
        <pc:sldMkLst>
          <pc:docMk/>
          <pc:sldMk cId="3282967153" sldId="438"/>
        </pc:sldMkLst>
      </pc:sldChg>
      <pc:sldChg chg="del">
        <pc:chgData name="Constance Poitras" userId="24d0b826e1b83865" providerId="LiveId" clId="{464E64D3-98FD-4993-AA52-10CE7025A826}" dt="2025-03-20T13:44:19.369" v="1270" actId="47"/>
        <pc:sldMkLst>
          <pc:docMk/>
          <pc:sldMk cId="972094553" sldId="440"/>
        </pc:sldMkLst>
      </pc:sldChg>
      <pc:sldChg chg="del">
        <pc:chgData name="Constance Poitras" userId="24d0b826e1b83865" providerId="LiveId" clId="{464E64D3-98FD-4993-AA52-10CE7025A826}" dt="2025-03-20T13:44:00.529" v="1247" actId="47"/>
        <pc:sldMkLst>
          <pc:docMk/>
          <pc:sldMk cId="1135428794" sldId="441"/>
        </pc:sldMkLst>
      </pc:sldChg>
      <pc:sldChg chg="del">
        <pc:chgData name="Constance Poitras" userId="24d0b826e1b83865" providerId="LiveId" clId="{464E64D3-98FD-4993-AA52-10CE7025A826}" dt="2025-03-20T13:44:20.351" v="1271" actId="47"/>
        <pc:sldMkLst>
          <pc:docMk/>
          <pc:sldMk cId="2194859636" sldId="442"/>
        </pc:sldMkLst>
      </pc:sldChg>
      <pc:sldChg chg="del">
        <pc:chgData name="Constance Poitras" userId="24d0b826e1b83865" providerId="LiveId" clId="{464E64D3-98FD-4993-AA52-10CE7025A826}" dt="2025-03-20T13:44:06.458" v="1253" actId="47"/>
        <pc:sldMkLst>
          <pc:docMk/>
          <pc:sldMk cId="3853772444" sldId="443"/>
        </pc:sldMkLst>
      </pc:sldChg>
      <pc:sldChg chg="del">
        <pc:chgData name="Constance Poitras" userId="24d0b826e1b83865" providerId="LiveId" clId="{464E64D3-98FD-4993-AA52-10CE7025A826}" dt="2025-03-20T13:44:07.270" v="1254" actId="47"/>
        <pc:sldMkLst>
          <pc:docMk/>
          <pc:sldMk cId="2656281751" sldId="444"/>
        </pc:sldMkLst>
      </pc:sldChg>
      <pc:sldChg chg="del">
        <pc:chgData name="Constance Poitras" userId="24d0b826e1b83865" providerId="LiveId" clId="{464E64D3-98FD-4993-AA52-10CE7025A826}" dt="2025-03-20T13:44:08.151" v="1255" actId="47"/>
        <pc:sldMkLst>
          <pc:docMk/>
          <pc:sldMk cId="391876640" sldId="445"/>
        </pc:sldMkLst>
      </pc:sldChg>
      <pc:sldChg chg="del">
        <pc:chgData name="Constance Poitras" userId="24d0b826e1b83865" providerId="LiveId" clId="{464E64D3-98FD-4993-AA52-10CE7025A826}" dt="2025-03-20T13:44:08.897" v="1256" actId="47"/>
        <pc:sldMkLst>
          <pc:docMk/>
          <pc:sldMk cId="3274489592" sldId="446"/>
        </pc:sldMkLst>
      </pc:sldChg>
      <pc:sldChg chg="del">
        <pc:chgData name="Constance Poitras" userId="24d0b826e1b83865" providerId="LiveId" clId="{464E64D3-98FD-4993-AA52-10CE7025A826}" dt="2025-03-20T13:44:04.865" v="1251" actId="47"/>
        <pc:sldMkLst>
          <pc:docMk/>
          <pc:sldMk cId="825930725" sldId="447"/>
        </pc:sldMkLst>
      </pc:sldChg>
      <pc:sldChg chg="del">
        <pc:chgData name="Constance Poitras" userId="24d0b826e1b83865" providerId="LiveId" clId="{464E64D3-98FD-4993-AA52-10CE7025A826}" dt="2025-03-20T13:44:09.635" v="1257" actId="47"/>
        <pc:sldMkLst>
          <pc:docMk/>
          <pc:sldMk cId="3470559236" sldId="448"/>
        </pc:sldMkLst>
      </pc:sldChg>
      <pc:sldChg chg="del">
        <pc:chgData name="Constance Poitras" userId="24d0b826e1b83865" providerId="LiveId" clId="{464E64D3-98FD-4993-AA52-10CE7025A826}" dt="2025-03-20T13:44:10.368" v="1258" actId="47"/>
        <pc:sldMkLst>
          <pc:docMk/>
          <pc:sldMk cId="3774187337" sldId="449"/>
        </pc:sldMkLst>
      </pc:sldChg>
      <pc:sldChg chg="del">
        <pc:chgData name="Constance Poitras" userId="24d0b826e1b83865" providerId="LiveId" clId="{464E64D3-98FD-4993-AA52-10CE7025A826}" dt="2025-03-20T13:44:10.991" v="1259" actId="47"/>
        <pc:sldMkLst>
          <pc:docMk/>
          <pc:sldMk cId="775459564" sldId="450"/>
        </pc:sldMkLst>
      </pc:sldChg>
      <pc:sldChg chg="del">
        <pc:chgData name="Constance Poitras" userId="24d0b826e1b83865" providerId="LiveId" clId="{464E64D3-98FD-4993-AA52-10CE7025A826}" dt="2025-03-20T13:44:11.717" v="1260" actId="47"/>
        <pc:sldMkLst>
          <pc:docMk/>
          <pc:sldMk cId="3668602385" sldId="451"/>
        </pc:sldMkLst>
      </pc:sldChg>
      <pc:sldChg chg="modSp mod">
        <pc:chgData name="Constance Poitras" userId="24d0b826e1b83865" providerId="LiveId" clId="{464E64D3-98FD-4993-AA52-10CE7025A826}" dt="2025-03-18T17:27:00.113" v="891" actId="20577"/>
        <pc:sldMkLst>
          <pc:docMk/>
          <pc:sldMk cId="3562385740" sldId="453"/>
        </pc:sldMkLst>
        <pc:spChg chg="mod">
          <ac:chgData name="Constance Poitras" userId="24d0b826e1b83865" providerId="LiveId" clId="{464E64D3-98FD-4993-AA52-10CE7025A826}" dt="2025-03-18T17:27:00.113" v="891" actId="20577"/>
          <ac:spMkLst>
            <pc:docMk/>
            <pc:sldMk cId="3562385740" sldId="453"/>
            <ac:spMk id="5" creationId="{09B4E410-A108-8996-918D-18F177DB7CBA}"/>
          </ac:spMkLst>
        </pc:spChg>
      </pc:sldChg>
      <pc:sldChg chg="del">
        <pc:chgData name="Constance Poitras" userId="24d0b826e1b83865" providerId="LiveId" clId="{464E64D3-98FD-4993-AA52-10CE7025A826}" dt="2025-03-20T13:44:23.192" v="1273" actId="47"/>
        <pc:sldMkLst>
          <pc:docMk/>
          <pc:sldMk cId="3211656978" sldId="454"/>
        </pc:sldMkLst>
      </pc:sldChg>
      <pc:sldChg chg="del">
        <pc:chgData name="Constance Poitras" userId="24d0b826e1b83865" providerId="LiveId" clId="{464E64D3-98FD-4993-AA52-10CE7025A826}" dt="2025-03-20T13:44:13.844" v="1263" actId="47"/>
        <pc:sldMkLst>
          <pc:docMk/>
          <pc:sldMk cId="1847776573" sldId="455"/>
        </pc:sldMkLst>
      </pc:sldChg>
      <pc:sldChg chg="del">
        <pc:chgData name="Constance Poitras" userId="24d0b826e1b83865" providerId="LiveId" clId="{464E64D3-98FD-4993-AA52-10CE7025A826}" dt="2025-03-20T13:44:14.469" v="1264" actId="47"/>
        <pc:sldMkLst>
          <pc:docMk/>
          <pc:sldMk cId="3767074660" sldId="461"/>
        </pc:sldMkLst>
      </pc:sldChg>
      <pc:sldChg chg="del">
        <pc:chgData name="Constance Poitras" userId="24d0b826e1b83865" providerId="LiveId" clId="{464E64D3-98FD-4993-AA52-10CE7025A826}" dt="2025-03-20T13:44:15.048" v="1265" actId="47"/>
        <pc:sldMkLst>
          <pc:docMk/>
          <pc:sldMk cId="3746668264" sldId="462"/>
        </pc:sldMkLst>
      </pc:sldChg>
      <pc:sldChg chg="del">
        <pc:chgData name="Constance Poitras" userId="24d0b826e1b83865" providerId="LiveId" clId="{464E64D3-98FD-4993-AA52-10CE7025A826}" dt="2025-03-20T13:44:15.631" v="1266" actId="47"/>
        <pc:sldMkLst>
          <pc:docMk/>
          <pc:sldMk cId="2251816348" sldId="463"/>
        </pc:sldMkLst>
      </pc:sldChg>
      <pc:sldChg chg="del">
        <pc:chgData name="Constance Poitras" userId="24d0b826e1b83865" providerId="LiveId" clId="{464E64D3-98FD-4993-AA52-10CE7025A826}" dt="2025-03-20T13:44:16.429" v="1267" actId="47"/>
        <pc:sldMkLst>
          <pc:docMk/>
          <pc:sldMk cId="3963981581" sldId="464"/>
        </pc:sldMkLst>
      </pc:sldChg>
      <pc:sldChg chg="del">
        <pc:chgData name="Constance Poitras" userId="24d0b826e1b83865" providerId="LiveId" clId="{464E64D3-98FD-4993-AA52-10CE7025A826}" dt="2025-03-20T13:44:13.214" v="1262" actId="47"/>
        <pc:sldMkLst>
          <pc:docMk/>
          <pc:sldMk cId="2617817175" sldId="465"/>
        </pc:sldMkLst>
      </pc:sldChg>
      <pc:sldChg chg="modSp mod setBg">
        <pc:chgData name="Constance Poitras" userId="24d0b826e1b83865" providerId="LiveId" clId="{464E64D3-98FD-4993-AA52-10CE7025A826}" dt="2025-03-20T13:40:01.740" v="1221" actId="20577"/>
        <pc:sldMkLst>
          <pc:docMk/>
          <pc:sldMk cId="772317034" sldId="467"/>
        </pc:sldMkLst>
        <pc:spChg chg="mod">
          <ac:chgData name="Constance Poitras" userId="24d0b826e1b83865" providerId="LiveId" clId="{464E64D3-98FD-4993-AA52-10CE7025A826}" dt="2025-03-20T13:40:01.740" v="1221" actId="20577"/>
          <ac:spMkLst>
            <pc:docMk/>
            <pc:sldMk cId="772317034" sldId="467"/>
            <ac:spMk id="3" creationId="{E188AA1A-1F0D-1649-C5E9-C9A6EB6E2070}"/>
          </ac:spMkLst>
        </pc:spChg>
      </pc:sldChg>
      <pc:sldChg chg="modSp mod setBg">
        <pc:chgData name="Constance Poitras" userId="24d0b826e1b83865" providerId="LiveId" clId="{464E64D3-98FD-4993-AA52-10CE7025A826}" dt="2025-03-20T11:22:11.174" v="945" actId="20577"/>
        <pc:sldMkLst>
          <pc:docMk/>
          <pc:sldMk cId="2531485936" sldId="478"/>
        </pc:sldMkLst>
        <pc:spChg chg="mod">
          <ac:chgData name="Constance Poitras" userId="24d0b826e1b83865" providerId="LiveId" clId="{464E64D3-98FD-4993-AA52-10CE7025A826}" dt="2025-03-20T11:22:11.174" v="945" actId="20577"/>
          <ac:spMkLst>
            <pc:docMk/>
            <pc:sldMk cId="2531485936" sldId="478"/>
            <ac:spMk id="5" creationId="{2AA0B79E-908D-F852-6A7D-E3B85FBC11D0}"/>
          </ac:spMkLst>
        </pc:spChg>
      </pc:sldChg>
      <pc:sldChg chg="setBg">
        <pc:chgData name="Constance Poitras" userId="24d0b826e1b83865" providerId="LiveId" clId="{464E64D3-98FD-4993-AA52-10CE7025A826}" dt="2025-03-20T11:21:44.549" v="894"/>
        <pc:sldMkLst>
          <pc:docMk/>
          <pc:sldMk cId="4030744259" sldId="479"/>
        </pc:sldMkLst>
      </pc:sldChg>
      <pc:sldChg chg="del setBg">
        <pc:chgData name="Constance Poitras" userId="24d0b826e1b83865" providerId="LiveId" clId="{464E64D3-98FD-4993-AA52-10CE7025A826}" dt="2025-03-23T21:03:36.003" v="4159" actId="47"/>
        <pc:sldMkLst>
          <pc:docMk/>
          <pc:sldMk cId="2651660942" sldId="480"/>
        </pc:sldMkLst>
      </pc:sldChg>
      <pc:sldChg chg="modSp add mod">
        <pc:chgData name="Constance Poitras" userId="24d0b826e1b83865" providerId="LiveId" clId="{464E64D3-98FD-4993-AA52-10CE7025A826}" dt="2025-03-20T11:22:29.361" v="979" actId="20577"/>
        <pc:sldMkLst>
          <pc:docMk/>
          <pc:sldMk cId="3065587459" sldId="481"/>
        </pc:sldMkLst>
        <pc:spChg chg="mod">
          <ac:chgData name="Constance Poitras" userId="24d0b826e1b83865" providerId="LiveId" clId="{464E64D3-98FD-4993-AA52-10CE7025A826}" dt="2025-03-20T11:22:29.361" v="979" actId="20577"/>
          <ac:spMkLst>
            <pc:docMk/>
            <pc:sldMk cId="3065587459" sldId="481"/>
            <ac:spMk id="5" creationId="{F26D04C5-5D57-F54E-DE68-A147C2399332}"/>
          </ac:spMkLst>
        </pc:spChg>
      </pc:sldChg>
      <pc:sldChg chg="modSp add mod">
        <pc:chgData name="Constance Poitras" userId="24d0b826e1b83865" providerId="LiveId" clId="{464E64D3-98FD-4993-AA52-10CE7025A826}" dt="2025-03-23T18:36:04.628" v="3672" actId="20577"/>
        <pc:sldMkLst>
          <pc:docMk/>
          <pc:sldMk cId="4162233259" sldId="482"/>
        </pc:sldMkLst>
        <pc:spChg chg="mod">
          <ac:chgData name="Constance Poitras" userId="24d0b826e1b83865" providerId="LiveId" clId="{464E64D3-98FD-4993-AA52-10CE7025A826}" dt="2025-03-23T18:36:04.628" v="3672" actId="20577"/>
          <ac:spMkLst>
            <pc:docMk/>
            <pc:sldMk cId="4162233259" sldId="482"/>
            <ac:spMk id="5" creationId="{9B3C3556-FE5D-DA55-E699-B207AB7A8B34}"/>
          </ac:spMkLst>
        </pc:spChg>
      </pc:sldChg>
      <pc:sldChg chg="modSp add mod">
        <pc:chgData name="Constance Poitras" userId="24d0b826e1b83865" providerId="LiveId" clId="{464E64D3-98FD-4993-AA52-10CE7025A826}" dt="2025-03-23T18:36:13.655" v="3674" actId="20577"/>
        <pc:sldMkLst>
          <pc:docMk/>
          <pc:sldMk cId="1044506205" sldId="483"/>
        </pc:sldMkLst>
        <pc:spChg chg="mod">
          <ac:chgData name="Constance Poitras" userId="24d0b826e1b83865" providerId="LiveId" clId="{464E64D3-98FD-4993-AA52-10CE7025A826}" dt="2025-03-23T18:36:13.655" v="3674" actId="20577"/>
          <ac:spMkLst>
            <pc:docMk/>
            <pc:sldMk cId="1044506205" sldId="483"/>
            <ac:spMk id="5" creationId="{07383E84-A2D7-FECD-BC14-F579C45E2731}"/>
          </ac:spMkLst>
        </pc:spChg>
      </pc:sldChg>
      <pc:sldChg chg="addSp delSp modSp add mod ord modClrScheme chgLayout">
        <pc:chgData name="Constance Poitras" userId="24d0b826e1b83865" providerId="LiveId" clId="{464E64D3-98FD-4993-AA52-10CE7025A826}" dt="2025-03-22T13:01:07.064" v="3109" actId="20577"/>
        <pc:sldMkLst>
          <pc:docMk/>
          <pc:sldMk cId="3019794632" sldId="484"/>
        </pc:sldMkLst>
        <pc:spChg chg="mod ord">
          <ac:chgData name="Constance Poitras" userId="24d0b826e1b83865" providerId="LiveId" clId="{464E64D3-98FD-4993-AA52-10CE7025A826}" dt="2025-03-22T13:01:07.064" v="3109" actId="20577"/>
          <ac:spMkLst>
            <pc:docMk/>
            <pc:sldMk cId="3019794632" sldId="484"/>
            <ac:spMk id="2" creationId="{96DADE02-78CF-6E0F-11AB-71FE16BF6D74}"/>
          </ac:spMkLst>
        </pc:spChg>
        <pc:spChg chg="mod ord">
          <ac:chgData name="Constance Poitras" userId="24d0b826e1b83865" providerId="LiveId" clId="{464E64D3-98FD-4993-AA52-10CE7025A826}" dt="2025-03-20T14:35:51.973" v="1347" actId="700"/>
          <ac:spMkLst>
            <pc:docMk/>
            <pc:sldMk cId="3019794632" sldId="484"/>
            <ac:spMk id="4" creationId="{AD8942B2-5429-921C-6F47-807B4B94CA57}"/>
          </ac:spMkLst>
        </pc:spChg>
        <pc:spChg chg="mod ord">
          <ac:chgData name="Constance Poitras" userId="24d0b826e1b83865" providerId="LiveId" clId="{464E64D3-98FD-4993-AA52-10CE7025A826}" dt="2025-03-22T11:14:50.457" v="2601" actId="27636"/>
          <ac:spMkLst>
            <pc:docMk/>
            <pc:sldMk cId="3019794632" sldId="484"/>
            <ac:spMk id="6" creationId="{EB12AB36-BED3-57A0-BEA9-CEAFD21B32B1}"/>
          </ac:spMkLst>
        </pc:spChg>
        <pc:spChg chg="add mod ord">
          <ac:chgData name="Constance Poitras" userId="24d0b826e1b83865" providerId="LiveId" clId="{464E64D3-98FD-4993-AA52-10CE7025A826}" dt="2025-03-22T11:14:52.920" v="2603" actId="113"/>
          <ac:spMkLst>
            <pc:docMk/>
            <pc:sldMk cId="3019794632" sldId="484"/>
            <ac:spMk id="11" creationId="{E0EF8AE5-33BA-A9C3-8396-F49BD23EE87A}"/>
          </ac:spMkLst>
        </pc:spChg>
        <pc:spChg chg="add mod ord">
          <ac:chgData name="Constance Poitras" userId="24d0b826e1b83865" providerId="LiveId" clId="{464E64D3-98FD-4993-AA52-10CE7025A826}" dt="2025-03-20T14:35:57.570" v="1372" actId="20577"/>
          <ac:spMkLst>
            <pc:docMk/>
            <pc:sldMk cId="3019794632" sldId="484"/>
            <ac:spMk id="12" creationId="{41ACCE45-0CC2-0F5E-FED8-AD2EF2206FB1}"/>
          </ac:spMkLst>
        </pc:spChg>
        <pc:spChg chg="add mod ord">
          <ac:chgData name="Constance Poitras" userId="24d0b826e1b83865" providerId="LiveId" clId="{464E64D3-98FD-4993-AA52-10CE7025A826}" dt="2025-03-20T14:36:07.470" v="1399" actId="33524"/>
          <ac:spMkLst>
            <pc:docMk/>
            <pc:sldMk cId="3019794632" sldId="484"/>
            <ac:spMk id="13" creationId="{5F28174F-4133-C66A-9EEF-A7DE9A699DCF}"/>
          </ac:spMkLst>
        </pc:spChg>
      </pc:sldChg>
      <pc:sldChg chg="delSp modSp add mod">
        <pc:chgData name="Constance Poitras" userId="24d0b826e1b83865" providerId="LiveId" clId="{464E64D3-98FD-4993-AA52-10CE7025A826}" dt="2025-03-22T11:15:29.550" v="2613"/>
        <pc:sldMkLst>
          <pc:docMk/>
          <pc:sldMk cId="3670297261" sldId="485"/>
        </pc:sldMkLst>
        <pc:spChg chg="mod">
          <ac:chgData name="Constance Poitras" userId="24d0b826e1b83865" providerId="LiveId" clId="{464E64D3-98FD-4993-AA52-10CE7025A826}" dt="2025-03-22T11:15:29.550" v="2613"/>
          <ac:spMkLst>
            <pc:docMk/>
            <pc:sldMk cId="3670297261" sldId="485"/>
            <ac:spMk id="2" creationId="{B31C3D08-CE9E-3518-5E8F-F1CF19C1E23C}"/>
          </ac:spMkLst>
        </pc:spChg>
        <pc:spChg chg="mod">
          <ac:chgData name="Constance Poitras" userId="24d0b826e1b83865" providerId="LiveId" clId="{464E64D3-98FD-4993-AA52-10CE7025A826}" dt="2025-03-20T14:39:50.697" v="1621" actId="20577"/>
          <ac:spMkLst>
            <pc:docMk/>
            <pc:sldMk cId="3670297261" sldId="485"/>
            <ac:spMk id="6" creationId="{A8A85D9D-4276-DE91-4D5D-783C25BDABDE}"/>
          </ac:spMkLst>
        </pc:spChg>
      </pc:sldChg>
      <pc:sldChg chg="addSp delSp modSp add mod">
        <pc:chgData name="Constance Poitras" userId="24d0b826e1b83865" providerId="LiveId" clId="{464E64D3-98FD-4993-AA52-10CE7025A826}" dt="2025-03-22T13:03:10.106" v="3112" actId="27636"/>
        <pc:sldMkLst>
          <pc:docMk/>
          <pc:sldMk cId="3803460324" sldId="486"/>
        </pc:sldMkLst>
        <pc:spChg chg="mod">
          <ac:chgData name="Constance Poitras" userId="24d0b826e1b83865" providerId="LiveId" clId="{464E64D3-98FD-4993-AA52-10CE7025A826}" dt="2025-03-22T12:19:16.726" v="3001" actId="20577"/>
          <ac:spMkLst>
            <pc:docMk/>
            <pc:sldMk cId="3803460324" sldId="486"/>
            <ac:spMk id="2" creationId="{9367E681-0D0C-9A8E-FA74-2D7B98C2B981}"/>
          </ac:spMkLst>
        </pc:spChg>
        <pc:spChg chg="add del mod">
          <ac:chgData name="Constance Poitras" userId="24d0b826e1b83865" providerId="LiveId" clId="{464E64D3-98FD-4993-AA52-10CE7025A826}" dt="2025-03-22T12:19:21.541" v="3002" actId="478"/>
          <ac:spMkLst>
            <pc:docMk/>
            <pc:sldMk cId="3803460324" sldId="486"/>
            <ac:spMk id="3" creationId="{C84547B3-7890-D3BD-4E8C-9C1775E7E092}"/>
          </ac:spMkLst>
        </pc:spChg>
        <pc:spChg chg="mod">
          <ac:chgData name="Constance Poitras" userId="24d0b826e1b83865" providerId="LiveId" clId="{464E64D3-98FD-4993-AA52-10CE7025A826}" dt="2025-03-22T13:03:10.106" v="3112" actId="27636"/>
          <ac:spMkLst>
            <pc:docMk/>
            <pc:sldMk cId="3803460324" sldId="486"/>
            <ac:spMk id="6" creationId="{10240620-13AF-E51E-D33B-1471747D258E}"/>
          </ac:spMkLst>
        </pc:spChg>
        <pc:spChg chg="add mod">
          <ac:chgData name="Constance Poitras" userId="24d0b826e1b83865" providerId="LiveId" clId="{464E64D3-98FD-4993-AA52-10CE7025A826}" dt="2025-03-22T12:25:15.556" v="3014" actId="1076"/>
          <ac:spMkLst>
            <pc:docMk/>
            <pc:sldMk cId="3803460324" sldId="486"/>
            <ac:spMk id="7" creationId="{694FEA64-5ADD-9B70-23EF-B65781E7FB31}"/>
          </ac:spMkLst>
        </pc:spChg>
      </pc:sldChg>
      <pc:sldChg chg="modSp add mod">
        <pc:chgData name="Constance Poitras" userId="24d0b826e1b83865" providerId="LiveId" clId="{464E64D3-98FD-4993-AA52-10CE7025A826}" dt="2025-03-23T18:37:09.082" v="3676" actId="20577"/>
        <pc:sldMkLst>
          <pc:docMk/>
          <pc:sldMk cId="3913857507" sldId="487"/>
        </pc:sldMkLst>
        <pc:spChg chg="mod">
          <ac:chgData name="Constance Poitras" userId="24d0b826e1b83865" providerId="LiveId" clId="{464E64D3-98FD-4993-AA52-10CE7025A826}" dt="2025-03-22T11:15:32.903" v="2614"/>
          <ac:spMkLst>
            <pc:docMk/>
            <pc:sldMk cId="3913857507" sldId="487"/>
            <ac:spMk id="2" creationId="{B167B01C-3CC4-13BB-76EE-77F8B3E28C54}"/>
          </ac:spMkLst>
        </pc:spChg>
        <pc:spChg chg="mod">
          <ac:chgData name="Constance Poitras" userId="24d0b826e1b83865" providerId="LiveId" clId="{464E64D3-98FD-4993-AA52-10CE7025A826}" dt="2025-03-23T18:37:09.082" v="3676" actId="20577"/>
          <ac:spMkLst>
            <pc:docMk/>
            <pc:sldMk cId="3913857507" sldId="487"/>
            <ac:spMk id="6" creationId="{04912279-D601-A5C9-02D1-F5CDA9F1E711}"/>
          </ac:spMkLst>
        </pc:spChg>
      </pc:sldChg>
      <pc:sldChg chg="addSp delSp modSp add mod modClrScheme chgLayout">
        <pc:chgData name="Constance Poitras" userId="24d0b826e1b83865" providerId="LiveId" clId="{464E64D3-98FD-4993-AA52-10CE7025A826}" dt="2025-03-20T15:04:18.391" v="1850" actId="27636"/>
        <pc:sldMkLst>
          <pc:docMk/>
          <pc:sldMk cId="794071006" sldId="488"/>
        </pc:sldMkLst>
        <pc:spChg chg="mod ord">
          <ac:chgData name="Constance Poitras" userId="24d0b826e1b83865" providerId="LiveId" clId="{464E64D3-98FD-4993-AA52-10CE7025A826}" dt="2025-03-20T15:00:06.043" v="1832" actId="700"/>
          <ac:spMkLst>
            <pc:docMk/>
            <pc:sldMk cId="794071006" sldId="488"/>
            <ac:spMk id="2" creationId="{4E4E9AFD-0A7A-A110-0694-1019CBB4B9DD}"/>
          </ac:spMkLst>
        </pc:spChg>
        <pc:spChg chg="add mod ord">
          <ac:chgData name="Constance Poitras" userId="24d0b826e1b83865" providerId="LiveId" clId="{464E64D3-98FD-4993-AA52-10CE7025A826}" dt="2025-03-20T15:04:18.391" v="1850" actId="27636"/>
          <ac:spMkLst>
            <pc:docMk/>
            <pc:sldMk cId="794071006" sldId="488"/>
            <ac:spMk id="3" creationId="{993F04BE-8FDA-DF34-DBC6-33A36148A14A}"/>
          </ac:spMkLst>
        </pc:spChg>
        <pc:spChg chg="mod ord">
          <ac:chgData name="Constance Poitras" userId="24d0b826e1b83865" providerId="LiveId" clId="{464E64D3-98FD-4993-AA52-10CE7025A826}" dt="2025-03-20T15:00:06.043" v="1832" actId="700"/>
          <ac:spMkLst>
            <pc:docMk/>
            <pc:sldMk cId="794071006" sldId="488"/>
            <ac:spMk id="4" creationId="{CB1885BE-B824-AF47-D291-E9C4888E2A99}"/>
          </ac:spMkLst>
        </pc:spChg>
        <pc:picChg chg="add mod">
          <ac:chgData name="Constance Poitras" userId="24d0b826e1b83865" providerId="LiveId" clId="{464E64D3-98FD-4993-AA52-10CE7025A826}" dt="2025-03-20T15:00:40.779" v="1833"/>
          <ac:picMkLst>
            <pc:docMk/>
            <pc:sldMk cId="794071006" sldId="488"/>
            <ac:picMk id="7" creationId="{3F2038C4-EBD1-3F21-CFC5-1EF5359C2CB4}"/>
          </ac:picMkLst>
        </pc:picChg>
      </pc:sldChg>
      <pc:sldChg chg="addSp delSp modSp add del mod modClrScheme chgLayout">
        <pc:chgData name="Constance Poitras" userId="24d0b826e1b83865" providerId="LiveId" clId="{464E64D3-98FD-4993-AA52-10CE7025A826}" dt="2025-03-23T18:37:21.535" v="3677" actId="47"/>
        <pc:sldMkLst>
          <pc:docMk/>
          <pc:sldMk cId="3943424572" sldId="489"/>
        </pc:sldMkLst>
      </pc:sldChg>
      <pc:sldChg chg="addSp delSp modSp add mod ord modClrScheme chgLayout">
        <pc:chgData name="Constance Poitras" userId="24d0b826e1b83865" providerId="LiveId" clId="{464E64D3-98FD-4993-AA52-10CE7025A826}" dt="2025-03-23T20:58:23.860" v="4082" actId="27636"/>
        <pc:sldMkLst>
          <pc:docMk/>
          <pc:sldMk cId="1540391076" sldId="490"/>
        </pc:sldMkLst>
        <pc:spChg chg="mod ord">
          <ac:chgData name="Constance Poitras" userId="24d0b826e1b83865" providerId="LiveId" clId="{464E64D3-98FD-4993-AA52-10CE7025A826}" dt="2025-03-20T19:04:56.573" v="1951" actId="700"/>
          <ac:spMkLst>
            <pc:docMk/>
            <pc:sldMk cId="1540391076" sldId="490"/>
            <ac:spMk id="2" creationId="{8AFA72BA-A22D-EDAB-DEB2-BD08CF3CF54F}"/>
          </ac:spMkLst>
        </pc:spChg>
        <pc:spChg chg="add mod ord">
          <ac:chgData name="Constance Poitras" userId="24d0b826e1b83865" providerId="LiveId" clId="{464E64D3-98FD-4993-AA52-10CE7025A826}" dt="2025-03-23T20:58:23.860" v="4082" actId="27636"/>
          <ac:spMkLst>
            <pc:docMk/>
            <pc:sldMk cId="1540391076" sldId="490"/>
            <ac:spMk id="3" creationId="{17FFCFF5-8456-83BA-7B25-AAAE62D52365}"/>
          </ac:spMkLst>
        </pc:spChg>
        <pc:spChg chg="mod ord">
          <ac:chgData name="Constance Poitras" userId="24d0b826e1b83865" providerId="LiveId" clId="{464E64D3-98FD-4993-AA52-10CE7025A826}" dt="2025-03-20T19:04:56.573" v="1951" actId="700"/>
          <ac:spMkLst>
            <pc:docMk/>
            <pc:sldMk cId="1540391076" sldId="490"/>
            <ac:spMk id="4" creationId="{97210F4B-D270-CBD5-64E8-35EF355A31AE}"/>
          </ac:spMkLst>
        </pc:spChg>
      </pc:sldChg>
      <pc:sldChg chg="addSp modSp add mod">
        <pc:chgData name="Constance Poitras" userId="24d0b826e1b83865" providerId="LiveId" clId="{464E64D3-98FD-4993-AA52-10CE7025A826}" dt="2025-03-22T14:04:06.121" v="3418" actId="115"/>
        <pc:sldMkLst>
          <pc:docMk/>
          <pc:sldMk cId="1734451563" sldId="491"/>
        </pc:sldMkLst>
        <pc:spChg chg="mod">
          <ac:chgData name="Constance Poitras" userId="24d0b826e1b83865" providerId="LiveId" clId="{464E64D3-98FD-4993-AA52-10CE7025A826}" dt="2025-03-22T13:55:27.425" v="3293" actId="20577"/>
          <ac:spMkLst>
            <pc:docMk/>
            <pc:sldMk cId="1734451563" sldId="491"/>
            <ac:spMk id="2" creationId="{537CB05C-F4CA-222C-A6D4-0BF688B69F0A}"/>
          </ac:spMkLst>
        </pc:spChg>
        <pc:spChg chg="mod">
          <ac:chgData name="Constance Poitras" userId="24d0b826e1b83865" providerId="LiveId" clId="{464E64D3-98FD-4993-AA52-10CE7025A826}" dt="2025-03-22T14:04:06.121" v="3418" actId="115"/>
          <ac:spMkLst>
            <pc:docMk/>
            <pc:sldMk cId="1734451563" sldId="491"/>
            <ac:spMk id="3" creationId="{0C8651EE-00C5-E7FF-BE04-59854B4A35CA}"/>
          </ac:spMkLst>
        </pc:spChg>
        <pc:spChg chg="add">
          <ac:chgData name="Constance Poitras" userId="24d0b826e1b83865" providerId="LiveId" clId="{464E64D3-98FD-4993-AA52-10CE7025A826}" dt="2025-03-22T13:59:09.598" v="3345"/>
          <ac:spMkLst>
            <pc:docMk/>
            <pc:sldMk cId="1734451563" sldId="491"/>
            <ac:spMk id="5" creationId="{C995CA55-7322-894F-1AA6-6965E73EEECD}"/>
          </ac:spMkLst>
        </pc:spChg>
      </pc:sldChg>
      <pc:sldChg chg="addSp delSp modSp add mod">
        <pc:chgData name="Constance Poitras" userId="24d0b826e1b83865" providerId="LiveId" clId="{464E64D3-98FD-4993-AA52-10CE7025A826}" dt="2025-03-20T21:41:32.092" v="2300" actId="22"/>
        <pc:sldMkLst>
          <pc:docMk/>
          <pc:sldMk cId="2178833850" sldId="492"/>
        </pc:sldMkLst>
        <pc:picChg chg="add mod ord">
          <ac:chgData name="Constance Poitras" userId="24d0b826e1b83865" providerId="LiveId" clId="{464E64D3-98FD-4993-AA52-10CE7025A826}" dt="2025-03-20T21:41:32.092" v="2300" actId="22"/>
          <ac:picMkLst>
            <pc:docMk/>
            <pc:sldMk cId="2178833850" sldId="492"/>
            <ac:picMk id="6" creationId="{FB6E384D-4653-A798-1ECE-1D8731BE60C5}"/>
          </ac:picMkLst>
        </pc:picChg>
      </pc:sldChg>
      <pc:sldChg chg="addSp delSp modSp add mod">
        <pc:chgData name="Constance Poitras" userId="24d0b826e1b83865" providerId="LiveId" clId="{464E64D3-98FD-4993-AA52-10CE7025A826}" dt="2025-03-20T21:42:08.493" v="2303" actId="22"/>
        <pc:sldMkLst>
          <pc:docMk/>
          <pc:sldMk cId="3875733672" sldId="493"/>
        </pc:sldMkLst>
        <pc:picChg chg="add mod ord">
          <ac:chgData name="Constance Poitras" userId="24d0b826e1b83865" providerId="LiveId" clId="{464E64D3-98FD-4993-AA52-10CE7025A826}" dt="2025-03-20T21:42:08.493" v="2303" actId="22"/>
          <ac:picMkLst>
            <pc:docMk/>
            <pc:sldMk cId="3875733672" sldId="493"/>
            <ac:picMk id="8" creationId="{6E6FE3C4-42DB-D4DD-0242-A9A2477D4C59}"/>
          </ac:picMkLst>
        </pc:picChg>
      </pc:sldChg>
      <pc:sldChg chg="addSp delSp modSp add mod">
        <pc:chgData name="Constance Poitras" userId="24d0b826e1b83865" providerId="LiveId" clId="{464E64D3-98FD-4993-AA52-10CE7025A826}" dt="2025-03-20T21:42:36.656" v="2306" actId="22"/>
        <pc:sldMkLst>
          <pc:docMk/>
          <pc:sldMk cId="457610291" sldId="494"/>
        </pc:sldMkLst>
        <pc:picChg chg="add mod ord">
          <ac:chgData name="Constance Poitras" userId="24d0b826e1b83865" providerId="LiveId" clId="{464E64D3-98FD-4993-AA52-10CE7025A826}" dt="2025-03-20T21:42:36.656" v="2306" actId="22"/>
          <ac:picMkLst>
            <pc:docMk/>
            <pc:sldMk cId="457610291" sldId="494"/>
            <ac:picMk id="7" creationId="{858ECBB4-723A-4D3E-881E-05A0B9D38406}"/>
          </ac:picMkLst>
        </pc:picChg>
      </pc:sldChg>
      <pc:sldChg chg="addSp delSp modSp add mod">
        <pc:chgData name="Constance Poitras" userId="24d0b826e1b83865" providerId="LiveId" clId="{464E64D3-98FD-4993-AA52-10CE7025A826}" dt="2025-03-20T21:43:25.011" v="2309" actId="22"/>
        <pc:sldMkLst>
          <pc:docMk/>
          <pc:sldMk cId="3633693685" sldId="495"/>
        </pc:sldMkLst>
        <pc:picChg chg="add mod ord">
          <ac:chgData name="Constance Poitras" userId="24d0b826e1b83865" providerId="LiveId" clId="{464E64D3-98FD-4993-AA52-10CE7025A826}" dt="2025-03-20T21:43:25.011" v="2309" actId="22"/>
          <ac:picMkLst>
            <pc:docMk/>
            <pc:sldMk cId="3633693685" sldId="495"/>
            <ac:picMk id="8" creationId="{3B622737-3974-8653-8C15-6BBF3A8FCAB1}"/>
          </ac:picMkLst>
        </pc:picChg>
      </pc:sldChg>
      <pc:sldChg chg="addSp delSp modSp add del mod">
        <pc:chgData name="Constance Poitras" userId="24d0b826e1b83865" providerId="LiveId" clId="{464E64D3-98FD-4993-AA52-10CE7025A826}" dt="2025-03-20T21:49:49.012" v="2339" actId="2696"/>
        <pc:sldMkLst>
          <pc:docMk/>
          <pc:sldMk cId="2626384899" sldId="496"/>
        </pc:sldMkLst>
        <pc:picChg chg="add mod ord">
          <ac:chgData name="Constance Poitras" userId="24d0b826e1b83865" providerId="LiveId" clId="{464E64D3-98FD-4993-AA52-10CE7025A826}" dt="2025-03-20T21:45:47.053" v="2314" actId="22"/>
          <ac:picMkLst>
            <pc:docMk/>
            <pc:sldMk cId="2626384899" sldId="496"/>
            <ac:picMk id="10" creationId="{BDA66552-3716-6C95-10A6-43A9E208BEED}"/>
          </ac:picMkLst>
        </pc:picChg>
      </pc:sldChg>
      <pc:sldChg chg="addSp delSp modSp add del mod">
        <pc:chgData name="Constance Poitras" userId="24d0b826e1b83865" providerId="LiveId" clId="{464E64D3-98FD-4993-AA52-10CE7025A826}" dt="2025-03-22T14:09:34.167" v="3612" actId="47"/>
        <pc:sldMkLst>
          <pc:docMk/>
          <pc:sldMk cId="3434393789" sldId="497"/>
        </pc:sldMkLst>
      </pc:sldChg>
      <pc:sldChg chg="addSp delSp modSp add mod modClrScheme chgLayout">
        <pc:chgData name="Constance Poitras" userId="24d0b826e1b83865" providerId="LiveId" clId="{464E64D3-98FD-4993-AA52-10CE7025A826}" dt="2025-03-20T21:51:00.027" v="2351" actId="14100"/>
        <pc:sldMkLst>
          <pc:docMk/>
          <pc:sldMk cId="221333555" sldId="498"/>
        </pc:sldMkLst>
        <pc:spChg chg="mod ord">
          <ac:chgData name="Constance Poitras" userId="24d0b826e1b83865" providerId="LiveId" clId="{464E64D3-98FD-4993-AA52-10CE7025A826}" dt="2025-03-20T21:49:58.135" v="2342" actId="700"/>
          <ac:spMkLst>
            <pc:docMk/>
            <pc:sldMk cId="221333555" sldId="498"/>
            <ac:spMk id="2" creationId="{7036865E-DE2C-4FA9-862E-A2ECC34A881A}"/>
          </ac:spMkLst>
        </pc:spChg>
        <pc:spChg chg="mod ord">
          <ac:chgData name="Constance Poitras" userId="24d0b826e1b83865" providerId="LiveId" clId="{464E64D3-98FD-4993-AA52-10CE7025A826}" dt="2025-03-20T21:49:58.135" v="2342" actId="700"/>
          <ac:spMkLst>
            <pc:docMk/>
            <pc:sldMk cId="221333555" sldId="498"/>
            <ac:spMk id="4" creationId="{183805B4-AE80-0F7F-FA6D-8FD1D2476C65}"/>
          </ac:spMkLst>
        </pc:spChg>
        <pc:picChg chg="add mod ord">
          <ac:chgData name="Constance Poitras" userId="24d0b826e1b83865" providerId="LiveId" clId="{464E64D3-98FD-4993-AA52-10CE7025A826}" dt="2025-03-20T21:51:00.027" v="2351" actId="14100"/>
          <ac:picMkLst>
            <pc:docMk/>
            <pc:sldMk cId="221333555" sldId="498"/>
            <ac:picMk id="9" creationId="{6CF70A7E-5379-610F-D602-18058E7FC924}"/>
          </ac:picMkLst>
        </pc:picChg>
        <pc:picChg chg="add mod ord">
          <ac:chgData name="Constance Poitras" userId="24d0b826e1b83865" providerId="LiveId" clId="{464E64D3-98FD-4993-AA52-10CE7025A826}" dt="2025-03-20T21:50:30.817" v="2346" actId="14100"/>
          <ac:picMkLst>
            <pc:docMk/>
            <pc:sldMk cId="221333555" sldId="498"/>
            <ac:picMk id="12" creationId="{C516206C-C858-228C-53EA-0DF28CDC63DF}"/>
          </ac:picMkLst>
        </pc:picChg>
        <pc:picChg chg="add mod">
          <ac:chgData name="Constance Poitras" userId="24d0b826e1b83865" providerId="LiveId" clId="{464E64D3-98FD-4993-AA52-10CE7025A826}" dt="2025-03-20T21:50:56.489" v="2350" actId="1076"/>
          <ac:picMkLst>
            <pc:docMk/>
            <pc:sldMk cId="221333555" sldId="498"/>
            <ac:picMk id="14" creationId="{1228DDDD-5C45-4DDE-08A2-11396FA9ED8D}"/>
          </ac:picMkLst>
        </pc:picChg>
      </pc:sldChg>
      <pc:sldChg chg="addSp delSp modSp add mod">
        <pc:chgData name="Constance Poitras" userId="24d0b826e1b83865" providerId="LiveId" clId="{464E64D3-98FD-4993-AA52-10CE7025A826}" dt="2025-03-20T21:52:46.206" v="2395" actId="113"/>
        <pc:sldMkLst>
          <pc:docMk/>
          <pc:sldMk cId="1382585395" sldId="499"/>
        </pc:sldMkLst>
        <pc:spChg chg="add mod">
          <ac:chgData name="Constance Poitras" userId="24d0b826e1b83865" providerId="LiveId" clId="{464E64D3-98FD-4993-AA52-10CE7025A826}" dt="2025-03-20T21:52:46.206" v="2395" actId="113"/>
          <ac:spMkLst>
            <pc:docMk/>
            <pc:sldMk cId="1382585395" sldId="499"/>
            <ac:spMk id="10" creationId="{AE0408F6-AA0A-3F98-ACB1-DB85D22CF2D1}"/>
          </ac:spMkLst>
        </pc:spChg>
        <pc:picChg chg="add mod ord">
          <ac:chgData name="Constance Poitras" userId="24d0b826e1b83865" providerId="LiveId" clId="{464E64D3-98FD-4993-AA52-10CE7025A826}" dt="2025-03-20T21:51:49.509" v="2355" actId="22"/>
          <ac:picMkLst>
            <pc:docMk/>
            <pc:sldMk cId="1382585395" sldId="499"/>
            <ac:picMk id="7" creationId="{A44A67BB-02B3-46E5-364A-D084A47EC758}"/>
          </ac:picMkLst>
        </pc:picChg>
      </pc:sldChg>
      <pc:sldChg chg="addSp delSp modSp add mod ord modClrScheme chgLayout">
        <pc:chgData name="Constance Poitras" userId="24d0b826e1b83865" providerId="LiveId" clId="{464E64D3-98FD-4993-AA52-10CE7025A826}" dt="2025-03-22T13:17:54.600" v="3128"/>
        <pc:sldMkLst>
          <pc:docMk/>
          <pc:sldMk cId="2182288106" sldId="500"/>
        </pc:sldMkLst>
        <pc:spChg chg="mod ord">
          <ac:chgData name="Constance Poitras" userId="24d0b826e1b83865" providerId="LiveId" clId="{464E64D3-98FD-4993-AA52-10CE7025A826}" dt="2025-03-22T13:17:52.528" v="3125" actId="700"/>
          <ac:spMkLst>
            <pc:docMk/>
            <pc:sldMk cId="2182288106" sldId="500"/>
            <ac:spMk id="2" creationId="{57E75711-F8E5-F16E-AAC1-057E5F110762}"/>
          </ac:spMkLst>
        </pc:spChg>
        <pc:spChg chg="mod ord">
          <ac:chgData name="Constance Poitras" userId="24d0b826e1b83865" providerId="LiveId" clId="{464E64D3-98FD-4993-AA52-10CE7025A826}" dt="2025-03-22T13:17:52.686" v="3127" actId="27636"/>
          <ac:spMkLst>
            <pc:docMk/>
            <pc:sldMk cId="2182288106" sldId="500"/>
            <ac:spMk id="3" creationId="{476D9A3B-7EF3-A059-0FCC-69A5D4B3C105}"/>
          </ac:spMkLst>
        </pc:spChg>
        <pc:spChg chg="mod ord">
          <ac:chgData name="Constance Poitras" userId="24d0b826e1b83865" providerId="LiveId" clId="{464E64D3-98FD-4993-AA52-10CE7025A826}" dt="2025-03-22T13:17:52.528" v="3125" actId="700"/>
          <ac:spMkLst>
            <pc:docMk/>
            <pc:sldMk cId="2182288106" sldId="500"/>
            <ac:spMk id="4" creationId="{FBAC067F-DC9E-8C17-8648-A1764B61E614}"/>
          </ac:spMkLst>
        </pc:spChg>
        <pc:spChg chg="add del mod">
          <ac:chgData name="Constance Poitras" userId="24d0b826e1b83865" providerId="LiveId" clId="{464E64D3-98FD-4993-AA52-10CE7025A826}" dt="2025-03-22T11:17:23.421" v="2631" actId="700"/>
          <ac:spMkLst>
            <pc:docMk/>
            <pc:sldMk cId="2182288106" sldId="500"/>
            <ac:spMk id="6" creationId="{7887F4BA-DE44-61F5-9172-59EB3F2F84E8}"/>
          </ac:spMkLst>
        </pc:spChg>
        <pc:spChg chg="add del mod ord">
          <ac:chgData name="Constance Poitras" userId="24d0b826e1b83865" providerId="LiveId" clId="{464E64D3-98FD-4993-AA52-10CE7025A826}" dt="2025-03-22T13:17:54.600" v="3128"/>
          <ac:spMkLst>
            <pc:docMk/>
            <pc:sldMk cId="2182288106" sldId="500"/>
            <ac:spMk id="8" creationId="{EFF0F07C-341F-AE01-679C-DFA23365C28E}"/>
          </ac:spMkLst>
        </pc:spChg>
        <pc:picChg chg="del">
          <ac:chgData name="Constance Poitras" userId="24d0b826e1b83865" providerId="LiveId" clId="{464E64D3-98FD-4993-AA52-10CE7025A826}" dt="2025-03-22T11:17:20.867" v="2630" actId="478"/>
          <ac:picMkLst>
            <pc:docMk/>
            <pc:sldMk cId="2182288106" sldId="500"/>
            <ac:picMk id="7" creationId="{ABADC764-D33E-EC67-B99D-F3162D7D06DD}"/>
          </ac:picMkLst>
        </pc:picChg>
        <pc:picChg chg="add mod">
          <ac:chgData name="Constance Poitras" userId="24d0b826e1b83865" providerId="LiveId" clId="{464E64D3-98FD-4993-AA52-10CE7025A826}" dt="2025-03-22T13:17:54.600" v="3128"/>
          <ac:picMkLst>
            <pc:docMk/>
            <pc:sldMk cId="2182288106" sldId="500"/>
            <ac:picMk id="9" creationId="{AB790A6C-D6A9-8238-6FCB-1966139D2B32}"/>
          </ac:picMkLst>
        </pc:picChg>
      </pc:sldChg>
      <pc:sldChg chg="modSp add del mod ord">
        <pc:chgData name="Constance Poitras" userId="24d0b826e1b83865" providerId="LiveId" clId="{464E64D3-98FD-4993-AA52-10CE7025A826}" dt="2025-03-22T13:18:02.894" v="3129" actId="2696"/>
        <pc:sldMkLst>
          <pc:docMk/>
          <pc:sldMk cId="3419895122" sldId="501"/>
        </pc:sldMkLst>
        <pc:spChg chg="mod">
          <ac:chgData name="Constance Poitras" userId="24d0b826e1b83865" providerId="LiveId" clId="{464E64D3-98FD-4993-AA52-10CE7025A826}" dt="2025-03-22T11:21:10.490" v="2872" actId="5793"/>
          <ac:spMkLst>
            <pc:docMk/>
            <pc:sldMk cId="3419895122" sldId="501"/>
            <ac:spMk id="2" creationId="{02B8A8D9-5C91-CAAD-BF0B-A7D11B4D71C3}"/>
          </ac:spMkLst>
        </pc:spChg>
        <pc:spChg chg="mod">
          <ac:chgData name="Constance Poitras" userId="24d0b826e1b83865" providerId="LiveId" clId="{464E64D3-98FD-4993-AA52-10CE7025A826}" dt="2025-03-22T11:21:52.853" v="2938" actId="20577"/>
          <ac:spMkLst>
            <pc:docMk/>
            <pc:sldMk cId="3419895122" sldId="501"/>
            <ac:spMk id="3" creationId="{FD40CDB6-435D-AF3F-80C2-01B4192BE1F1}"/>
          </ac:spMkLst>
        </pc:spChg>
      </pc:sldChg>
      <pc:sldChg chg="modSp add del mod">
        <pc:chgData name="Constance Poitras" userId="24d0b826e1b83865" providerId="LiveId" clId="{464E64D3-98FD-4993-AA52-10CE7025A826}" dt="2025-03-23T20:36:53.339" v="4025" actId="47"/>
        <pc:sldMkLst>
          <pc:docMk/>
          <pc:sldMk cId="2782011241" sldId="502"/>
        </pc:sldMkLst>
        <pc:spChg chg="mod">
          <ac:chgData name="Constance Poitras" userId="24d0b826e1b83865" providerId="LiveId" clId="{464E64D3-98FD-4993-AA52-10CE7025A826}" dt="2025-03-22T12:12:54.220" v="2955" actId="20577"/>
          <ac:spMkLst>
            <pc:docMk/>
            <pc:sldMk cId="2782011241" sldId="502"/>
            <ac:spMk id="2" creationId="{B813D4D3-182B-3F66-7616-9885594554E5}"/>
          </ac:spMkLst>
        </pc:spChg>
        <pc:spChg chg="mod">
          <ac:chgData name="Constance Poitras" userId="24d0b826e1b83865" providerId="LiveId" clId="{464E64D3-98FD-4993-AA52-10CE7025A826}" dt="2025-03-22T14:10:18.626" v="3620" actId="20577"/>
          <ac:spMkLst>
            <pc:docMk/>
            <pc:sldMk cId="2782011241" sldId="502"/>
            <ac:spMk id="5" creationId="{557F3B9D-7C0D-2F6B-A427-15BBAE757810}"/>
          </ac:spMkLst>
        </pc:spChg>
      </pc:sldChg>
      <pc:sldChg chg="modSp add mod">
        <pc:chgData name="Constance Poitras" userId="24d0b826e1b83865" providerId="LiveId" clId="{464E64D3-98FD-4993-AA52-10CE7025A826}" dt="2025-03-22T13:05:52.646" v="3124" actId="20577"/>
        <pc:sldMkLst>
          <pc:docMk/>
          <pc:sldMk cId="3307979015" sldId="503"/>
        </pc:sldMkLst>
        <pc:spChg chg="mod">
          <ac:chgData name="Constance Poitras" userId="24d0b826e1b83865" providerId="LiveId" clId="{464E64D3-98FD-4993-AA52-10CE7025A826}" dt="2025-03-22T13:05:52.646" v="3124" actId="20577"/>
          <ac:spMkLst>
            <pc:docMk/>
            <pc:sldMk cId="3307979015" sldId="503"/>
            <ac:spMk id="6" creationId="{3E489BFB-F3B1-459F-7CD5-93BDC0899516}"/>
          </ac:spMkLst>
        </pc:spChg>
      </pc:sldChg>
      <pc:sldChg chg="modSp add mod">
        <pc:chgData name="Constance Poitras" userId="24d0b826e1b83865" providerId="LiveId" clId="{464E64D3-98FD-4993-AA52-10CE7025A826}" dt="2025-03-22T12:26:41.377" v="3089" actId="20577"/>
        <pc:sldMkLst>
          <pc:docMk/>
          <pc:sldMk cId="422492348" sldId="504"/>
        </pc:sldMkLst>
        <pc:spChg chg="mod">
          <ac:chgData name="Constance Poitras" userId="24d0b826e1b83865" providerId="LiveId" clId="{464E64D3-98FD-4993-AA52-10CE7025A826}" dt="2025-03-22T12:26:41.377" v="3089" actId="20577"/>
          <ac:spMkLst>
            <pc:docMk/>
            <pc:sldMk cId="422492348" sldId="504"/>
            <ac:spMk id="6" creationId="{0DEA871C-BE92-DDFA-454A-93087CBA28E9}"/>
          </ac:spMkLst>
        </pc:spChg>
      </pc:sldChg>
      <pc:sldChg chg="modSp add mod">
        <pc:chgData name="Constance Poitras" userId="24d0b826e1b83865" providerId="LiveId" clId="{464E64D3-98FD-4993-AA52-10CE7025A826}" dt="2025-03-22T12:58:31.802" v="3098" actId="113"/>
        <pc:sldMkLst>
          <pc:docMk/>
          <pc:sldMk cId="3078596618" sldId="505"/>
        </pc:sldMkLst>
        <pc:spChg chg="mod">
          <ac:chgData name="Constance Poitras" userId="24d0b826e1b83865" providerId="LiveId" clId="{464E64D3-98FD-4993-AA52-10CE7025A826}" dt="2025-03-22T12:58:31.802" v="3098" actId="113"/>
          <ac:spMkLst>
            <pc:docMk/>
            <pc:sldMk cId="3078596618" sldId="505"/>
            <ac:spMk id="6" creationId="{7D2607E6-F6F4-96EB-8FC1-1548EAC901F8}"/>
          </ac:spMkLst>
        </pc:spChg>
      </pc:sldChg>
      <pc:sldChg chg="modSp add mod">
        <pc:chgData name="Constance Poitras" userId="24d0b826e1b83865" providerId="LiveId" clId="{464E64D3-98FD-4993-AA52-10CE7025A826}" dt="2025-03-22T12:58:55.524" v="3105" actId="12"/>
        <pc:sldMkLst>
          <pc:docMk/>
          <pc:sldMk cId="1689891403" sldId="506"/>
        </pc:sldMkLst>
        <pc:spChg chg="mod">
          <ac:chgData name="Constance Poitras" userId="24d0b826e1b83865" providerId="LiveId" clId="{464E64D3-98FD-4993-AA52-10CE7025A826}" dt="2025-03-22T12:58:55.524" v="3105" actId="12"/>
          <ac:spMkLst>
            <pc:docMk/>
            <pc:sldMk cId="1689891403" sldId="506"/>
            <ac:spMk id="6" creationId="{1BC453EB-3C6B-ED41-4700-9D9813ADF5A8}"/>
          </ac:spMkLst>
        </pc:spChg>
      </pc:sldChg>
      <pc:sldChg chg="modSp add mod ord">
        <pc:chgData name="Constance Poitras" userId="24d0b826e1b83865" providerId="LiveId" clId="{464E64D3-98FD-4993-AA52-10CE7025A826}" dt="2025-03-23T20:59:57.906" v="4084" actId="20577"/>
        <pc:sldMkLst>
          <pc:docMk/>
          <pc:sldMk cId="1588400880" sldId="507"/>
        </pc:sldMkLst>
        <pc:spChg chg="mod">
          <ac:chgData name="Constance Poitras" userId="24d0b826e1b83865" providerId="LiveId" clId="{464E64D3-98FD-4993-AA52-10CE7025A826}" dt="2025-03-22T13:55:05.445" v="3275" actId="20577"/>
          <ac:spMkLst>
            <pc:docMk/>
            <pc:sldMk cId="1588400880" sldId="507"/>
            <ac:spMk id="2" creationId="{7024F09F-6ED3-9F1D-0F87-B993770F5945}"/>
          </ac:spMkLst>
        </pc:spChg>
        <pc:spChg chg="mod">
          <ac:chgData name="Constance Poitras" userId="24d0b826e1b83865" providerId="LiveId" clId="{464E64D3-98FD-4993-AA52-10CE7025A826}" dt="2025-03-23T20:59:57.906" v="4084" actId="20577"/>
          <ac:spMkLst>
            <pc:docMk/>
            <pc:sldMk cId="1588400880" sldId="507"/>
            <ac:spMk id="6" creationId="{F79EB888-F52C-4EA1-2332-0376F91277CE}"/>
          </ac:spMkLst>
        </pc:spChg>
      </pc:sldChg>
      <pc:sldChg chg="modSp add mod">
        <pc:chgData name="Constance Poitras" userId="24d0b826e1b83865" providerId="LiveId" clId="{464E64D3-98FD-4993-AA52-10CE7025A826}" dt="2025-03-22T14:08:49.067" v="3611" actId="27636"/>
        <pc:sldMkLst>
          <pc:docMk/>
          <pc:sldMk cId="1464669523" sldId="508"/>
        </pc:sldMkLst>
        <pc:spChg chg="mod">
          <ac:chgData name="Constance Poitras" userId="24d0b826e1b83865" providerId="LiveId" clId="{464E64D3-98FD-4993-AA52-10CE7025A826}" dt="2025-03-22T14:08:49.067" v="3611" actId="27636"/>
          <ac:spMkLst>
            <pc:docMk/>
            <pc:sldMk cId="1464669523" sldId="508"/>
            <ac:spMk id="3" creationId="{2EF38D52-23C5-BE5C-F66C-79DA48FD77CA}"/>
          </ac:spMkLst>
        </pc:spChg>
      </pc:sldChg>
      <pc:sldChg chg="addSp modSp add mod">
        <pc:chgData name="Constance Poitras" userId="24d0b826e1b83865" providerId="LiveId" clId="{464E64D3-98FD-4993-AA52-10CE7025A826}" dt="2025-03-23T20:36:20.998" v="4024" actId="27636"/>
        <pc:sldMkLst>
          <pc:docMk/>
          <pc:sldMk cId="4137424587" sldId="509"/>
        </pc:sldMkLst>
        <pc:spChg chg="mod">
          <ac:chgData name="Constance Poitras" userId="24d0b826e1b83865" providerId="LiveId" clId="{464E64D3-98FD-4993-AA52-10CE7025A826}" dt="2025-03-23T20:36:20.998" v="4024" actId="27636"/>
          <ac:spMkLst>
            <pc:docMk/>
            <pc:sldMk cId="4137424587" sldId="509"/>
            <ac:spMk id="3" creationId="{6E951943-C7A9-752C-C1DD-6B3B85E6C766}"/>
          </ac:spMkLst>
        </pc:spChg>
        <pc:spChg chg="add">
          <ac:chgData name="Constance Poitras" userId="24d0b826e1b83865" providerId="LiveId" clId="{464E64D3-98FD-4993-AA52-10CE7025A826}" dt="2025-03-22T14:04:42.013" v="3435"/>
          <ac:spMkLst>
            <pc:docMk/>
            <pc:sldMk cId="4137424587" sldId="509"/>
            <ac:spMk id="5" creationId="{4439DF6D-2A45-EBF4-21FD-4747E1BEEAF4}"/>
          </ac:spMkLst>
        </pc:spChg>
      </pc:sldChg>
      <pc:sldChg chg="modSp add mod">
        <pc:chgData name="Constance Poitras" userId="24d0b826e1b83865" providerId="LiveId" clId="{464E64D3-98FD-4993-AA52-10CE7025A826}" dt="2025-03-23T20:36:10.241" v="4020" actId="12"/>
        <pc:sldMkLst>
          <pc:docMk/>
          <pc:sldMk cId="2668988332" sldId="510"/>
        </pc:sldMkLst>
        <pc:spChg chg="mod">
          <ac:chgData name="Constance Poitras" userId="24d0b826e1b83865" providerId="LiveId" clId="{464E64D3-98FD-4993-AA52-10CE7025A826}" dt="2025-03-23T20:36:10.241" v="4020" actId="12"/>
          <ac:spMkLst>
            <pc:docMk/>
            <pc:sldMk cId="2668988332" sldId="510"/>
            <ac:spMk id="3" creationId="{8DA59005-A55E-8B55-C931-4EBB06970E8B}"/>
          </ac:spMkLst>
        </pc:spChg>
      </pc:sldChg>
      <pc:sldChg chg="modSp add mod">
        <pc:chgData name="Constance Poitras" userId="24d0b826e1b83865" providerId="LiveId" clId="{464E64D3-98FD-4993-AA52-10CE7025A826}" dt="2025-03-22T14:07:17.254" v="3572" actId="20577"/>
        <pc:sldMkLst>
          <pc:docMk/>
          <pc:sldMk cId="935860372" sldId="511"/>
        </pc:sldMkLst>
        <pc:spChg chg="mod">
          <ac:chgData name="Constance Poitras" userId="24d0b826e1b83865" providerId="LiveId" clId="{464E64D3-98FD-4993-AA52-10CE7025A826}" dt="2025-03-22T14:07:17.254" v="3572" actId="20577"/>
          <ac:spMkLst>
            <pc:docMk/>
            <pc:sldMk cId="935860372" sldId="511"/>
            <ac:spMk id="3" creationId="{BA3E4436-703D-E71C-3685-729E7A75C1FF}"/>
          </ac:spMkLst>
        </pc:spChg>
      </pc:sldChg>
      <pc:sldChg chg="modSp add mod">
        <pc:chgData name="Constance Poitras" userId="24d0b826e1b83865" providerId="LiveId" clId="{464E64D3-98FD-4993-AA52-10CE7025A826}" dt="2025-03-22T14:08:06.674" v="3609" actId="20577"/>
        <pc:sldMkLst>
          <pc:docMk/>
          <pc:sldMk cId="1949584357" sldId="512"/>
        </pc:sldMkLst>
        <pc:spChg chg="mod">
          <ac:chgData name="Constance Poitras" userId="24d0b826e1b83865" providerId="LiveId" clId="{464E64D3-98FD-4993-AA52-10CE7025A826}" dt="2025-03-22T14:08:06.674" v="3609" actId="20577"/>
          <ac:spMkLst>
            <pc:docMk/>
            <pc:sldMk cId="1949584357" sldId="512"/>
            <ac:spMk id="3" creationId="{A32E1F7D-6BDE-F017-1E26-EE3BE48EA439}"/>
          </ac:spMkLst>
        </pc:spChg>
      </pc:sldChg>
      <pc:sldChg chg="new del">
        <pc:chgData name="Constance Poitras" userId="24d0b826e1b83865" providerId="LiveId" clId="{464E64D3-98FD-4993-AA52-10CE7025A826}" dt="2025-03-22T14:10:03.927" v="3616" actId="680"/>
        <pc:sldMkLst>
          <pc:docMk/>
          <pc:sldMk cId="882063856" sldId="513"/>
        </pc:sldMkLst>
      </pc:sldChg>
      <pc:sldChg chg="modSp add mod">
        <pc:chgData name="Constance Poitras" userId="24d0b826e1b83865" providerId="LiveId" clId="{464E64D3-98FD-4993-AA52-10CE7025A826}" dt="2025-03-23T18:36:01.506" v="3670" actId="20577"/>
        <pc:sldMkLst>
          <pc:docMk/>
          <pc:sldMk cId="3961070664" sldId="513"/>
        </pc:sldMkLst>
        <pc:spChg chg="mod">
          <ac:chgData name="Constance Poitras" userId="24d0b826e1b83865" providerId="LiveId" clId="{464E64D3-98FD-4993-AA52-10CE7025A826}" dt="2025-03-23T18:36:01.506" v="3670" actId="20577"/>
          <ac:spMkLst>
            <pc:docMk/>
            <pc:sldMk cId="3961070664" sldId="513"/>
            <ac:spMk id="5" creationId="{5DC1A724-1C37-D301-7C25-FBDE705742FA}"/>
          </ac:spMkLst>
        </pc:spChg>
      </pc:sldChg>
      <pc:sldChg chg="addSp modSp add mod">
        <pc:chgData name="Constance Poitras" userId="24d0b826e1b83865" providerId="LiveId" clId="{464E64D3-98FD-4993-AA52-10CE7025A826}" dt="2025-03-23T21:01:58.016" v="4158" actId="11529"/>
        <pc:sldMkLst>
          <pc:docMk/>
          <pc:sldMk cId="3779068334" sldId="514"/>
        </pc:sldMkLst>
        <pc:spChg chg="mod">
          <ac:chgData name="Constance Poitras" userId="24d0b826e1b83865" providerId="LiveId" clId="{464E64D3-98FD-4993-AA52-10CE7025A826}" dt="2025-03-23T21:01:51.221" v="4157" actId="20577"/>
          <ac:spMkLst>
            <pc:docMk/>
            <pc:sldMk cId="3779068334" sldId="514"/>
            <ac:spMk id="3" creationId="{399479D5-BB60-8E1F-F831-8EC782E81644}"/>
          </ac:spMkLst>
        </pc:spChg>
        <pc:cxnChg chg="add">
          <ac:chgData name="Constance Poitras" userId="24d0b826e1b83865" providerId="LiveId" clId="{464E64D3-98FD-4993-AA52-10CE7025A826}" dt="2025-03-23T21:01:58.016" v="4158" actId="11529"/>
          <ac:cxnSpMkLst>
            <pc:docMk/>
            <pc:sldMk cId="3779068334" sldId="514"/>
            <ac:cxnSpMk id="6" creationId="{5C488540-3849-C4D8-4AC0-10458B014A2B}"/>
          </ac:cxnSpMkLst>
        </pc:cxnChg>
      </pc:sldChg>
    </pc:docChg>
  </pc:docChgLst>
  <pc:docChgLst>
    <pc:chgData name="Constance Poitras" userId="24d0b826e1b83865" providerId="LiveId" clId="{ABF5E3BA-D15B-4B73-B02D-ED3169B56F15}"/>
    <pc:docChg chg="addSld modSld">
      <pc:chgData name="Constance Poitras" userId="24d0b826e1b83865" providerId="LiveId" clId="{ABF5E3BA-D15B-4B73-B02D-ED3169B56F15}" dt="2025-03-19T18:06:32.460" v="0"/>
      <pc:docMkLst>
        <pc:docMk/>
      </pc:docMkLst>
      <pc:sldChg chg="add setBg">
        <pc:chgData name="Constance Poitras" userId="24d0b826e1b83865" providerId="LiveId" clId="{ABF5E3BA-D15B-4B73-B02D-ED3169B56F15}" dt="2025-03-19T18:06:32.460" v="0"/>
        <pc:sldMkLst>
          <pc:docMk/>
          <pc:sldMk cId="772317034" sldId="467"/>
        </pc:sldMkLst>
      </pc:sldChg>
      <pc:sldChg chg="add setBg">
        <pc:chgData name="Constance Poitras" userId="24d0b826e1b83865" providerId="LiveId" clId="{ABF5E3BA-D15B-4B73-B02D-ED3169B56F15}" dt="2025-03-19T18:06:32.460" v="0"/>
        <pc:sldMkLst>
          <pc:docMk/>
          <pc:sldMk cId="2531485936" sldId="478"/>
        </pc:sldMkLst>
      </pc:sldChg>
      <pc:sldChg chg="add setBg">
        <pc:chgData name="Constance Poitras" userId="24d0b826e1b83865" providerId="LiveId" clId="{ABF5E3BA-D15B-4B73-B02D-ED3169B56F15}" dt="2025-03-19T18:06:32.460" v="0"/>
        <pc:sldMkLst>
          <pc:docMk/>
          <pc:sldMk cId="4030744259" sldId="479"/>
        </pc:sldMkLst>
      </pc:sldChg>
      <pc:sldChg chg="add setBg">
        <pc:chgData name="Constance Poitras" userId="24d0b826e1b83865" providerId="LiveId" clId="{ABF5E3BA-D15B-4B73-B02D-ED3169B56F15}" dt="2025-03-19T18:06:32.460" v="0"/>
        <pc:sldMkLst>
          <pc:docMk/>
          <pc:sldMk cId="2651660942" sldId="480"/>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7:25:36.674"/>
    </inkml:context>
    <inkml:brush xml:id="br0">
      <inkml:brushProperty name="width" value="0.05" units="cm"/>
      <inkml:brushProperty name="height" value="0.05" units="cm"/>
    </inkml:brush>
  </inkml:definitions>
  <inkml:trace contextRef="#ctx0" brushRef="#br0">209 32 24575,'0'-1'0,"-1"0"0,1-1 0,-1 1 0,1 0 0,-1 0 0,0 0 0,1 0 0,-1 0 0,0 0 0,0 0 0,0 0 0,0 1 0,1-1 0,-1 0 0,0 0 0,0 1 0,-1-1 0,1 0 0,0 1 0,0-1 0,0 1 0,0 0 0,0-1 0,-1 1 0,1 0 0,0 0 0,-2 0 0,-39-5 0,37 4 0,0 1 0,-4-1 0,-1 0 0,0 1 0,0 0 0,0 1 0,1 0 0,-15 3 0,22-3 0,-1 0 0,0 1 0,0-1 0,1 1 0,-1-1 0,1 1 0,0 0 0,-1 0 0,1 0 0,0 0 0,0 0 0,0 1 0,0-1 0,1 0 0,-1 1 0,1 0 0,-1-1 0,1 1 0,0 0 0,0 0 0,0-1 0,0 1 0,1 0 0,-1 0 0,1 4 0,-2 4 0,2 1 0,-1-1 0,1 1 0,1-1 0,0 1 0,1-1 0,0 0 0,0 1 0,2-1 0,-1 0 0,1-1 0,1 1 0,0-1 0,0 1 0,1-1 0,0-1 0,15 18 0,-12-17 0,0-1 0,0 0 0,1-1 0,0 0 0,1 0 0,-1-1 0,1 0 0,1-1 0,-1 0 0,1-1 0,0-1 0,1 1 0,-1-2 0,1 0 0,23 3 0,-30-6 0,18 3 0,1-2 0,-1 0 0,1-2 0,-1-1 0,29-5 0,-48 6 0,0-1 0,0 1 0,0-1 0,-1 0 0,1 0 0,0 0 0,-1 0 0,1-1 0,-1 0 0,0 0 0,0 0 0,0-1 0,0 1 0,-1-1 0,1 0 0,-1 0 0,0 0 0,0 0 0,-1-1 0,1 1 0,-1-1 0,0 0 0,0 1 0,0-1 0,-1 0 0,0 0 0,0 0 0,0 0 0,0-1 0,-1-8 0,0 6 0,2-15 0,-2 0 0,-1-1 0,-1 1 0,-6-32 0,6 49 0,1 1 0,-1 0 0,1 0 0,-1-1 0,-1 1 0,1 1 0,-1-1 0,0 0 0,0 1 0,0-1 0,0 1 0,-1 0 0,0 0 0,0 0 0,0 1 0,0-1 0,-1 1 0,1 0 0,-1 1 0,0-1 0,0 1 0,0-1 0,0 1 0,-10-2 0,-14 0-1365,1 2-5461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7:25:58.210"/>
    </inkml:context>
    <inkml:brush xml:id="br0">
      <inkml:brushProperty name="width" value="0.05" units="cm"/>
      <inkml:brushProperty name="height" value="0.05" units="cm"/>
    </inkml:brush>
  </inkml:definitions>
  <inkml:trace contextRef="#ctx0" brushRef="#br0">177 0 24575,'-4'0'0,"-6"0"0,-6 0 0,-4 0 0,-7 0 0,-4 0 0,-5 0 0,4 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7:25:37.835"/>
    </inkml:context>
    <inkml:brush xml:id="br0">
      <inkml:brushProperty name="width" value="0.05" units="cm"/>
      <inkml:brushProperty name="height" value="0.05" units="cm"/>
    </inkml:brush>
  </inkml:definitions>
  <inkml:trace contextRef="#ctx0" brushRef="#br0">253 0 24575,'0'68'0,"-14"98"0,9-135 0,-1-1 0,-2 0 0,-1 0 0,-1 0 0,-21 41 0,22-52 0,1 0 0,1 1 0,0 1 0,2-1 0,-3 22 0,-8 110 0,8-60 0,1-42 60,-12 53 0,14-85-272,0 0 0,-1 0 0,-1-1-1,-1 1 1,0-1 0,-12 16 0,3-11-6614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7:25:39.312"/>
    </inkml:context>
    <inkml:brush xml:id="br0">
      <inkml:brushProperty name="width" value="0.05" units="cm"/>
      <inkml:brushProperty name="height" value="0.05" units="cm"/>
    </inkml:brush>
  </inkml:definitions>
  <inkml:trace contextRef="#ctx0" brushRef="#br0">440 4 24575,'-71'-2'0,"32"0"0,-1 2 0,-62 9 0,90-8 0,0 2 0,1 0 0,-1 0 0,1 1 0,0 1 0,0 0 0,0 0 0,1 1 0,-1 0 0,1 1 0,1 0 0,-18 17 0,11-8-1365,2-3-5461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7:25:40.084"/>
    </inkml:context>
    <inkml:brush xml:id="br0">
      <inkml:brushProperty name="width" value="0.05" units="cm"/>
      <inkml:brushProperty name="height" value="0.05" units="cm"/>
    </inkml:brush>
  </inkml:definitions>
  <inkml:trace contextRef="#ctx0" brushRef="#br0">1 1 24575,'4'0'0,"6"0"0,10 0 0,6 0 0,2 4 0,-3 6 0,-1 1 0,-1 3 0,0 4 0,5 7 0,2-1 0,-4 0 0,-3 0 0,0 1 0,-4 0 0,-6-4-8191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7:25:44.457"/>
    </inkml:context>
    <inkml:brush xml:id="br0">
      <inkml:brushProperty name="width" value="0.05" units="cm"/>
      <inkml:brushProperty name="height" value="0.05" units="cm"/>
    </inkml:brush>
  </inkml:definitions>
  <inkml:trace contextRef="#ctx0" brushRef="#br0">35 0 24575,'0'1'0,"-1"-1"0,0 0 0,0 1 0,0-1 0,1 1 0,-1-1 0,0 1 0,1-1 0,-1 1 0,0 0 0,1-1 0,-1 1 0,1 0 0,-1-1 0,1 1 0,-1 0 0,1 0 0,-1 0 0,1-1 0,0 1 0,0 0 0,-1 0 0,1 0 0,0 0 0,0 1 0,-5 26 0,4-24 0,-7 98 0,8 164 0,3-109 0,-3-143-116,-5 75-1133,0-62-5577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7:25:45.010"/>
    </inkml:context>
    <inkml:brush xml:id="br0">
      <inkml:brushProperty name="width" value="0.05" units="cm"/>
      <inkml:brushProperty name="height" value="0.05" units="cm"/>
    </inkml:brush>
  </inkml:definitions>
  <inkml:trace contextRef="#ctx0" brushRef="#br0">1 1 24575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7:25:48.356"/>
    </inkml:context>
    <inkml:brush xml:id="br0">
      <inkml:brushProperty name="width" value="0.05" units="cm"/>
      <inkml:brushProperty name="height" value="0.05" units="cm"/>
    </inkml:brush>
  </inkml:definitions>
  <inkml:trace contextRef="#ctx0" brushRef="#br0">1 0 24575,'20'2'0,"-1"1"0,1 1 0,-1 0 0,0 2 0,0 0 0,36 17 0,25 8 0,-43-19 0,83 29 0,-116-39 0,0 0 0,0 0 0,-1 1 0,1 0 0,-1 0 0,0 0 0,0 0 0,0 0 0,0 0 0,0 1 0,-1-1 0,0 1 0,1 0 0,-1 0 0,-1 0 0,1 0 0,-1 0 0,1 0 0,-1 0 0,0 1 0,-1-1 0,1 6 0,1 13 0,-1 0 0,-1 1 0,-4 24 0,1-4 0,3-24 0,-1-1 0,-1 0 0,0 0 0,-2 0 0,0 0 0,-1 0 0,-1-1 0,-1 0 0,-15 30 0,2-9-455,2 2 0,-23 75 0,33-94-6371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7:25:41.516"/>
    </inkml:context>
    <inkml:brush xml:id="br0">
      <inkml:brushProperty name="width" value="0.05" units="cm"/>
      <inkml:brushProperty name="height" value="0.05" units="cm"/>
    </inkml:brush>
  </inkml:definitions>
  <inkml:trace contextRef="#ctx0" brushRef="#br0">370 1 24575,'-4'0'0,"-6"0"0,-6 0 0,-4 0 0,-3 0 0,-2 4 0,-1 6 0,0 6 0,-5 3 0,-6 4 0,0-2 0,1 0 0,3 0 0,7 1 0,7-3-8191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17:25:42.911"/>
    </inkml:context>
    <inkml:brush xml:id="br0">
      <inkml:brushProperty name="width" value="0.05" units="cm"/>
      <inkml:brushProperty name="height" value="0.05" units="cm"/>
    </inkml:brush>
  </inkml:definitions>
  <inkml:trace contextRef="#ctx0" brushRef="#br0">1 0 24575,'0'4'0,"0"11"0,4 2 0,6 2 0,1 3 0,3-2 0,4-1 0,-2 1 0,6 2 0,7 0 0,3 2 0,1-4 0,-1 0 0,-2 0 0,-6-3-8191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77BED-85A4-4A84-BF65-063954F810D6}" type="datetimeFigureOut">
              <a:rPr lang="fr-CA" smtClean="0"/>
              <a:t>2025-03-23</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D90246-2DBA-4C52-A459-E7BE026B3AA5}" type="slidenum">
              <a:rPr lang="fr-CA" smtClean="0"/>
              <a:t>‹N°›</a:t>
            </a:fld>
            <a:endParaRPr lang="fr-CA"/>
          </a:p>
        </p:txBody>
      </p:sp>
    </p:spTree>
    <p:extLst>
      <p:ext uri="{BB962C8B-B14F-4D97-AF65-F5344CB8AC3E}">
        <p14:creationId xmlns:p14="http://schemas.microsoft.com/office/powerpoint/2010/main" val="315446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372958-2EA8-6EF9-F295-81E2E6DFF3C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C9CD9168-7F2B-AD91-36A0-35CD15B876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6EB0461F-5A7B-1A4B-4EC6-AD63B1560F6F}"/>
              </a:ext>
            </a:extLst>
          </p:cNvPr>
          <p:cNvSpPr>
            <a:spLocks noGrp="1"/>
          </p:cNvSpPr>
          <p:nvPr>
            <p:ph type="dt" sz="half" idx="10"/>
          </p:nvPr>
        </p:nvSpPr>
        <p:spPr/>
        <p:txBody>
          <a:bodyPr/>
          <a:lstStyle/>
          <a:p>
            <a:fld id="{9FA31E8E-474F-4478-B6FA-8429896EC775}" type="datetime1">
              <a:rPr lang="fr-CA" smtClean="0"/>
              <a:t>2025-03-23</a:t>
            </a:fld>
            <a:endParaRPr lang="fr-CA"/>
          </a:p>
        </p:txBody>
      </p:sp>
      <p:sp>
        <p:nvSpPr>
          <p:cNvPr id="5" name="Espace réservé du pied de page 4">
            <a:extLst>
              <a:ext uri="{FF2B5EF4-FFF2-40B4-BE49-F238E27FC236}">
                <a16:creationId xmlns:a16="http://schemas.microsoft.com/office/drawing/2014/main" id="{5A07C67B-F5D0-6099-8F0B-44BC77E09C1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7A5F7626-2EE5-4676-F30C-09C3F67DA3FE}"/>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3798836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A20689-6929-8811-5924-7561BF65C3D0}"/>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9A884023-7514-A76C-4C45-8F1E1389657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8185FCC8-8F57-12E5-CCB3-238151994037}"/>
              </a:ext>
            </a:extLst>
          </p:cNvPr>
          <p:cNvSpPr>
            <a:spLocks noGrp="1"/>
          </p:cNvSpPr>
          <p:nvPr>
            <p:ph type="dt" sz="half" idx="10"/>
          </p:nvPr>
        </p:nvSpPr>
        <p:spPr/>
        <p:txBody>
          <a:bodyPr/>
          <a:lstStyle/>
          <a:p>
            <a:fld id="{37BA6B7A-3D1C-4B10-8D4A-3F12DCFD2CA7}" type="datetime1">
              <a:rPr lang="fr-CA" smtClean="0"/>
              <a:t>2025-03-23</a:t>
            </a:fld>
            <a:endParaRPr lang="fr-CA"/>
          </a:p>
        </p:txBody>
      </p:sp>
      <p:sp>
        <p:nvSpPr>
          <p:cNvPr id="5" name="Espace réservé du pied de page 4">
            <a:extLst>
              <a:ext uri="{FF2B5EF4-FFF2-40B4-BE49-F238E27FC236}">
                <a16:creationId xmlns:a16="http://schemas.microsoft.com/office/drawing/2014/main" id="{228EF038-5E46-896C-D0A0-747DA0D943EC}"/>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01FE0AF-D2B5-077A-2B6F-F3C41DC7E90D}"/>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925746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DBA6657-9B1A-37BF-7B02-DF596A4173B2}"/>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2BBE11F9-4DE6-6A01-9A1A-376CA245FA0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25882058-97C4-C71C-33F8-1BD4F7B7F7BA}"/>
              </a:ext>
            </a:extLst>
          </p:cNvPr>
          <p:cNvSpPr>
            <a:spLocks noGrp="1"/>
          </p:cNvSpPr>
          <p:nvPr>
            <p:ph type="dt" sz="half" idx="10"/>
          </p:nvPr>
        </p:nvSpPr>
        <p:spPr/>
        <p:txBody>
          <a:bodyPr/>
          <a:lstStyle/>
          <a:p>
            <a:fld id="{1629B7E3-701A-44CB-B46A-E580208D0A73}" type="datetime1">
              <a:rPr lang="fr-CA" smtClean="0"/>
              <a:t>2025-03-23</a:t>
            </a:fld>
            <a:endParaRPr lang="fr-CA"/>
          </a:p>
        </p:txBody>
      </p:sp>
      <p:sp>
        <p:nvSpPr>
          <p:cNvPr id="5" name="Espace réservé du pied de page 4">
            <a:extLst>
              <a:ext uri="{FF2B5EF4-FFF2-40B4-BE49-F238E27FC236}">
                <a16:creationId xmlns:a16="http://schemas.microsoft.com/office/drawing/2014/main" id="{2C02AB49-25DF-5B06-8239-DCCB58E8BF2A}"/>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D70ABAF-A5DE-978B-CB19-DA95B2E1941B}"/>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717806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AFA21D-6099-9BD1-C5A2-4BC22AA170D9}"/>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2EF98095-1A88-BED7-97AC-C24C83E46C8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14EA7B48-EE51-6B19-49DF-2AE1892B872B}"/>
              </a:ext>
            </a:extLst>
          </p:cNvPr>
          <p:cNvSpPr>
            <a:spLocks noGrp="1"/>
          </p:cNvSpPr>
          <p:nvPr>
            <p:ph type="dt" sz="half" idx="10"/>
          </p:nvPr>
        </p:nvSpPr>
        <p:spPr/>
        <p:txBody>
          <a:bodyPr/>
          <a:lstStyle/>
          <a:p>
            <a:fld id="{D8BC1AB8-BD7B-461A-89CC-F4A5264AB2A0}" type="datetime1">
              <a:rPr lang="fr-CA" smtClean="0"/>
              <a:t>2025-03-23</a:t>
            </a:fld>
            <a:endParaRPr lang="fr-CA"/>
          </a:p>
        </p:txBody>
      </p:sp>
      <p:sp>
        <p:nvSpPr>
          <p:cNvPr id="5" name="Espace réservé du pied de page 4">
            <a:extLst>
              <a:ext uri="{FF2B5EF4-FFF2-40B4-BE49-F238E27FC236}">
                <a16:creationId xmlns:a16="http://schemas.microsoft.com/office/drawing/2014/main" id="{8AC29B89-5E4A-DFF5-5595-3E68CBDA5E0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2BA2416F-8648-0495-D593-FAFD4591A723}"/>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2357714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0F09B0-1C78-51BF-F5D8-A78A62E8603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BECF2DB0-1668-4628-5A64-9647AF0DD34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D0BFEEE-D8F3-D41D-B45B-7DFDF128D5EC}"/>
              </a:ext>
            </a:extLst>
          </p:cNvPr>
          <p:cNvSpPr>
            <a:spLocks noGrp="1"/>
          </p:cNvSpPr>
          <p:nvPr>
            <p:ph type="dt" sz="half" idx="10"/>
          </p:nvPr>
        </p:nvSpPr>
        <p:spPr/>
        <p:txBody>
          <a:bodyPr/>
          <a:lstStyle/>
          <a:p>
            <a:fld id="{2D2BBA04-4114-42D7-9412-07B9AA44708E}" type="datetime1">
              <a:rPr lang="fr-CA" smtClean="0"/>
              <a:t>2025-03-23</a:t>
            </a:fld>
            <a:endParaRPr lang="fr-CA"/>
          </a:p>
        </p:txBody>
      </p:sp>
      <p:sp>
        <p:nvSpPr>
          <p:cNvPr id="5" name="Espace réservé du pied de page 4">
            <a:extLst>
              <a:ext uri="{FF2B5EF4-FFF2-40B4-BE49-F238E27FC236}">
                <a16:creationId xmlns:a16="http://schemas.microsoft.com/office/drawing/2014/main" id="{05ED1045-5332-E98F-AD4E-9CEE99A9E6C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1B82EB5-115B-6C7E-7AEE-81415F781101}"/>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922040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30DF50-87B0-ADB0-3E6A-CB4AD4FBE16F}"/>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CF1AE0A7-0455-2091-A7DF-11946C04773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5B13690F-F3A5-D52D-33F7-74A9DE43918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262F44BB-7DF7-A115-3ECC-6E9671EAADFD}"/>
              </a:ext>
            </a:extLst>
          </p:cNvPr>
          <p:cNvSpPr>
            <a:spLocks noGrp="1"/>
          </p:cNvSpPr>
          <p:nvPr>
            <p:ph type="dt" sz="half" idx="10"/>
          </p:nvPr>
        </p:nvSpPr>
        <p:spPr/>
        <p:txBody>
          <a:bodyPr/>
          <a:lstStyle/>
          <a:p>
            <a:fld id="{CBAD57C8-9A6A-4847-81D4-DD79270F8CC8}" type="datetime1">
              <a:rPr lang="fr-CA" smtClean="0"/>
              <a:t>2025-03-23</a:t>
            </a:fld>
            <a:endParaRPr lang="fr-CA"/>
          </a:p>
        </p:txBody>
      </p:sp>
      <p:sp>
        <p:nvSpPr>
          <p:cNvPr id="6" name="Espace réservé du pied de page 5">
            <a:extLst>
              <a:ext uri="{FF2B5EF4-FFF2-40B4-BE49-F238E27FC236}">
                <a16:creationId xmlns:a16="http://schemas.microsoft.com/office/drawing/2014/main" id="{79796ED9-D03B-4C4F-892C-72DC1970D665}"/>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9A7CEC87-2F0E-52C4-F198-C932EDA00EFF}"/>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409306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5EA6FD-3D66-80D1-AAAC-DDEB4C8E797C}"/>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9AF27D08-3455-828D-C608-6DC33D3B76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BA79816-E8B5-B97D-D1C5-757241D5ACA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55E4FD82-9C86-DDB9-A6A6-15E6304403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9600455-43C4-8D85-49B7-F0AE09C5741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6CAD4EC4-FA74-CBCB-481D-1106A9B39E05}"/>
              </a:ext>
            </a:extLst>
          </p:cNvPr>
          <p:cNvSpPr>
            <a:spLocks noGrp="1"/>
          </p:cNvSpPr>
          <p:nvPr>
            <p:ph type="dt" sz="half" idx="10"/>
          </p:nvPr>
        </p:nvSpPr>
        <p:spPr/>
        <p:txBody>
          <a:bodyPr/>
          <a:lstStyle/>
          <a:p>
            <a:fld id="{C0B41488-AA46-42EC-97E2-6C7B9B9AE1CC}" type="datetime1">
              <a:rPr lang="fr-CA" smtClean="0"/>
              <a:t>2025-03-23</a:t>
            </a:fld>
            <a:endParaRPr lang="fr-CA"/>
          </a:p>
        </p:txBody>
      </p:sp>
      <p:sp>
        <p:nvSpPr>
          <p:cNvPr id="8" name="Espace réservé du pied de page 7">
            <a:extLst>
              <a:ext uri="{FF2B5EF4-FFF2-40B4-BE49-F238E27FC236}">
                <a16:creationId xmlns:a16="http://schemas.microsoft.com/office/drawing/2014/main" id="{0D5A058B-22E6-4A0E-F9B1-D76723A565AB}"/>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D33AA513-32CB-BE01-B91E-A12FFA5592C7}"/>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1459268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07C2D1-8715-2600-AF67-D65C6F705A82}"/>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D326066E-B90C-95B1-F3D7-B9A85D6C1EA4}"/>
              </a:ext>
            </a:extLst>
          </p:cNvPr>
          <p:cNvSpPr>
            <a:spLocks noGrp="1"/>
          </p:cNvSpPr>
          <p:nvPr>
            <p:ph type="dt" sz="half" idx="10"/>
          </p:nvPr>
        </p:nvSpPr>
        <p:spPr/>
        <p:txBody>
          <a:bodyPr/>
          <a:lstStyle/>
          <a:p>
            <a:fld id="{54CAD9BF-1121-437E-BFAB-529A2B6F8B81}" type="datetime1">
              <a:rPr lang="fr-CA" smtClean="0"/>
              <a:t>2025-03-23</a:t>
            </a:fld>
            <a:endParaRPr lang="fr-CA"/>
          </a:p>
        </p:txBody>
      </p:sp>
      <p:sp>
        <p:nvSpPr>
          <p:cNvPr id="4" name="Espace réservé du pied de page 3">
            <a:extLst>
              <a:ext uri="{FF2B5EF4-FFF2-40B4-BE49-F238E27FC236}">
                <a16:creationId xmlns:a16="http://schemas.microsoft.com/office/drawing/2014/main" id="{2AEF4037-37BC-2B12-25A3-C604EBCA36F8}"/>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CFDB7045-943D-E1FF-1117-5D8901716847}"/>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1055257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8EC369A-79DA-9FB7-4C31-86225E2FD0FD}"/>
              </a:ext>
            </a:extLst>
          </p:cNvPr>
          <p:cNvSpPr>
            <a:spLocks noGrp="1"/>
          </p:cNvSpPr>
          <p:nvPr>
            <p:ph type="dt" sz="half" idx="10"/>
          </p:nvPr>
        </p:nvSpPr>
        <p:spPr/>
        <p:txBody>
          <a:bodyPr/>
          <a:lstStyle/>
          <a:p>
            <a:fld id="{C723B288-C4E4-4B25-9218-30FD435FE31D}" type="datetime1">
              <a:rPr lang="fr-CA" smtClean="0"/>
              <a:t>2025-03-23</a:t>
            </a:fld>
            <a:endParaRPr lang="fr-CA"/>
          </a:p>
        </p:txBody>
      </p:sp>
      <p:sp>
        <p:nvSpPr>
          <p:cNvPr id="3" name="Espace réservé du pied de page 2">
            <a:extLst>
              <a:ext uri="{FF2B5EF4-FFF2-40B4-BE49-F238E27FC236}">
                <a16:creationId xmlns:a16="http://schemas.microsoft.com/office/drawing/2014/main" id="{E142D15F-81C7-A8E3-631B-E52E1824818F}"/>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D6669088-D798-CB3C-C450-B8D3888EE7AE}"/>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2206517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AFD52F-B6EC-D411-A97A-333FF130BF9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9CE8FC2B-2850-A655-055B-93F73C841F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5DC2DC76-A065-BA23-A32D-3E49989BA2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53F2B1B-3145-65F4-AA54-6DFABAFFED76}"/>
              </a:ext>
            </a:extLst>
          </p:cNvPr>
          <p:cNvSpPr>
            <a:spLocks noGrp="1"/>
          </p:cNvSpPr>
          <p:nvPr>
            <p:ph type="dt" sz="half" idx="10"/>
          </p:nvPr>
        </p:nvSpPr>
        <p:spPr/>
        <p:txBody>
          <a:bodyPr/>
          <a:lstStyle/>
          <a:p>
            <a:fld id="{B5313648-C0E5-4448-8BC7-44252EAAE50A}" type="datetime1">
              <a:rPr lang="fr-CA" smtClean="0"/>
              <a:t>2025-03-23</a:t>
            </a:fld>
            <a:endParaRPr lang="fr-CA"/>
          </a:p>
        </p:txBody>
      </p:sp>
      <p:sp>
        <p:nvSpPr>
          <p:cNvPr id="6" name="Espace réservé du pied de page 5">
            <a:extLst>
              <a:ext uri="{FF2B5EF4-FFF2-40B4-BE49-F238E27FC236}">
                <a16:creationId xmlns:a16="http://schemas.microsoft.com/office/drawing/2014/main" id="{321372EA-013F-F134-1DD4-AA6326789486}"/>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A36615F8-F2E2-8252-47C4-2FB0C96F4718}"/>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3296984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52A3B1-E56B-D62A-7E87-EA4406C2066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3614F53B-7402-555A-C884-1FBF493693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A81E89F2-B8AE-F481-7241-9C164108EB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E6FBCF7-4205-4FBF-FC58-ADA1F74D5D8D}"/>
              </a:ext>
            </a:extLst>
          </p:cNvPr>
          <p:cNvSpPr>
            <a:spLocks noGrp="1"/>
          </p:cNvSpPr>
          <p:nvPr>
            <p:ph type="dt" sz="half" idx="10"/>
          </p:nvPr>
        </p:nvSpPr>
        <p:spPr/>
        <p:txBody>
          <a:bodyPr/>
          <a:lstStyle/>
          <a:p>
            <a:fld id="{7F56C23C-DF57-4651-9B0E-791ED1897973}" type="datetime1">
              <a:rPr lang="fr-CA" smtClean="0"/>
              <a:t>2025-03-23</a:t>
            </a:fld>
            <a:endParaRPr lang="fr-CA"/>
          </a:p>
        </p:txBody>
      </p:sp>
      <p:sp>
        <p:nvSpPr>
          <p:cNvPr id="6" name="Espace réservé du pied de page 5">
            <a:extLst>
              <a:ext uri="{FF2B5EF4-FFF2-40B4-BE49-F238E27FC236}">
                <a16:creationId xmlns:a16="http://schemas.microsoft.com/office/drawing/2014/main" id="{F1B5A2EF-A4AA-C8EF-531D-7122225E9E79}"/>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4864ACF2-78BD-BCF7-8BA0-16E8284FD1FA}"/>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2412851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F90DAE5-9129-E586-3F36-424E04533C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6D849962-31E2-3783-808A-532638220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67D6C65-3E48-052F-86ED-64BF3ACE4B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093F7B-1794-485F-898E-5182C0C62D02}" type="datetime1">
              <a:rPr lang="fr-CA" smtClean="0"/>
              <a:t>2025-03-23</a:t>
            </a:fld>
            <a:endParaRPr lang="fr-CA"/>
          </a:p>
        </p:txBody>
      </p:sp>
      <p:sp>
        <p:nvSpPr>
          <p:cNvPr id="5" name="Espace réservé du pied de page 4">
            <a:extLst>
              <a:ext uri="{FF2B5EF4-FFF2-40B4-BE49-F238E27FC236}">
                <a16:creationId xmlns:a16="http://schemas.microsoft.com/office/drawing/2014/main" id="{90B18B5E-5C84-3709-9536-949504C2A4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39536D0C-093D-833D-BFB5-D684335B96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8B4FB7-AB8A-41EC-A5E3-0904986CC267}" type="slidenum">
              <a:rPr lang="fr-CA" smtClean="0"/>
              <a:t>‹N°›</a:t>
            </a:fld>
            <a:endParaRPr lang="fr-CA"/>
          </a:p>
        </p:txBody>
      </p:sp>
    </p:spTree>
    <p:extLst>
      <p:ext uri="{BB962C8B-B14F-4D97-AF65-F5344CB8AC3E}">
        <p14:creationId xmlns:p14="http://schemas.microsoft.com/office/powerpoint/2010/main" val="2916344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3.png"/><Relationship Id="rId3" Type="http://schemas.openxmlformats.org/officeDocument/2006/relationships/image" Target="../media/image110.png"/><Relationship Id="rId21" Type="http://schemas.openxmlformats.org/officeDocument/2006/relationships/image" Target="../media/image100.png"/><Relationship Id="rId7" Type="http://schemas.openxmlformats.org/officeDocument/2006/relationships/image" Target="../media/image30.png"/><Relationship Id="rId12" Type="http://schemas.openxmlformats.org/officeDocument/2006/relationships/customXml" Target="../ink/ink6.xml"/><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9.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12.png"/><Relationship Id="rId5" Type="http://schemas.openxmlformats.org/officeDocument/2006/relationships/image" Target="../media/image20.png"/><Relationship Id="rId15" Type="http://schemas.openxmlformats.org/officeDocument/2006/relationships/image" Target="../media/image14.png"/><Relationship Id="rId23" Type="http://schemas.openxmlformats.org/officeDocument/2006/relationships/image" Target="../media/image111.png"/><Relationship Id="rId10" Type="http://schemas.openxmlformats.org/officeDocument/2006/relationships/customXml" Target="../ink/ink5.xml"/><Relationship Id="rId19" Type="http://schemas.openxmlformats.org/officeDocument/2006/relationships/image" Target="../media/image90.png"/><Relationship Id="rId4" Type="http://schemas.openxmlformats.org/officeDocument/2006/relationships/customXml" Target="../ink/ink2.xml"/><Relationship Id="rId9" Type="http://schemas.openxmlformats.org/officeDocument/2006/relationships/image" Target="../media/image40.png"/><Relationship Id="rId14" Type="http://schemas.openxmlformats.org/officeDocument/2006/relationships/customXml" Target="../ink/ink7.xml"/><Relationship Id="rId22" Type="http://schemas.openxmlformats.org/officeDocument/2006/relationships/customXml" Target="../ink/ink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FAF9C">
            <a:alpha val="48627"/>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3B1AC2-3986-85EC-D740-D4FFC05D666F}"/>
              </a:ext>
            </a:extLst>
          </p:cNvPr>
          <p:cNvSpPr>
            <a:spLocks noGrp="1"/>
          </p:cNvSpPr>
          <p:nvPr>
            <p:ph type="ctrTitle"/>
          </p:nvPr>
        </p:nvSpPr>
        <p:spPr/>
        <p:txBody>
          <a:bodyPr/>
          <a:lstStyle/>
          <a:p>
            <a:r>
              <a:rPr lang="fr-CA" dirty="0"/>
              <a:t>Méthodes de recherche en sciences de l’information</a:t>
            </a:r>
          </a:p>
        </p:txBody>
      </p:sp>
      <p:sp>
        <p:nvSpPr>
          <p:cNvPr id="3" name="Sous-titre 2">
            <a:extLst>
              <a:ext uri="{FF2B5EF4-FFF2-40B4-BE49-F238E27FC236}">
                <a16:creationId xmlns:a16="http://schemas.microsoft.com/office/drawing/2014/main" id="{B5BE739C-3F15-4310-9CC2-9DE1A5B45674}"/>
              </a:ext>
            </a:extLst>
          </p:cNvPr>
          <p:cNvSpPr>
            <a:spLocks noGrp="1"/>
          </p:cNvSpPr>
          <p:nvPr>
            <p:ph type="subTitle" idx="1"/>
          </p:nvPr>
        </p:nvSpPr>
        <p:spPr>
          <a:xfrm>
            <a:off x="1524000" y="4907756"/>
            <a:ext cx="9144000" cy="1655762"/>
          </a:xfrm>
        </p:spPr>
        <p:txBody>
          <a:bodyPr/>
          <a:lstStyle/>
          <a:p>
            <a:r>
              <a:rPr lang="fr-CA" dirty="0"/>
              <a:t>Cours 11 – 26 mars 2025</a:t>
            </a:r>
          </a:p>
          <a:p>
            <a:endParaRPr lang="fr-CA" dirty="0"/>
          </a:p>
          <a:p>
            <a:r>
              <a:rPr lang="fr-CA" sz="1800" dirty="0"/>
              <a:t>Constance Poitras</a:t>
            </a:r>
          </a:p>
        </p:txBody>
      </p:sp>
    </p:spTree>
    <p:extLst>
      <p:ext uri="{BB962C8B-B14F-4D97-AF65-F5344CB8AC3E}">
        <p14:creationId xmlns:p14="http://schemas.microsoft.com/office/powerpoint/2010/main" val="3727853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915CB272-131A-0F43-362C-4BAD46F14369}"/>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9B3C3556-FE5D-DA55-E699-B207AB7A8B34}"/>
              </a:ext>
            </a:extLst>
          </p:cNvPr>
          <p:cNvSpPr>
            <a:spLocks noGrp="1"/>
          </p:cNvSpPr>
          <p:nvPr>
            <p:ph type="title"/>
          </p:nvPr>
        </p:nvSpPr>
        <p:spPr/>
        <p:txBody>
          <a:bodyPr/>
          <a:lstStyle/>
          <a:p>
            <a:r>
              <a:rPr lang="fr-CA" dirty="0"/>
              <a:t>5.  Les statistiques inférentielles</a:t>
            </a:r>
          </a:p>
        </p:txBody>
      </p:sp>
      <p:sp>
        <p:nvSpPr>
          <p:cNvPr id="7" name="Espace réservé du texte 6">
            <a:extLst>
              <a:ext uri="{FF2B5EF4-FFF2-40B4-BE49-F238E27FC236}">
                <a16:creationId xmlns:a16="http://schemas.microsoft.com/office/drawing/2014/main" id="{305B34BE-C2EE-35C1-0C33-FBC36C30D5B4}"/>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1F14FBD6-F99F-D6DC-2D1B-33E097DA3614}"/>
              </a:ext>
            </a:extLst>
          </p:cNvPr>
          <p:cNvSpPr>
            <a:spLocks noGrp="1"/>
          </p:cNvSpPr>
          <p:nvPr>
            <p:ph type="sldNum" sz="quarter" idx="12"/>
          </p:nvPr>
        </p:nvSpPr>
        <p:spPr/>
        <p:txBody>
          <a:bodyPr/>
          <a:lstStyle/>
          <a:p>
            <a:fld id="{BC8B4FB7-AB8A-41EC-A5E3-0904986CC267}" type="slidenum">
              <a:rPr lang="fr-CA" smtClean="0"/>
              <a:t>10</a:t>
            </a:fld>
            <a:endParaRPr lang="fr-CA"/>
          </a:p>
        </p:txBody>
      </p:sp>
    </p:spTree>
    <p:extLst>
      <p:ext uri="{BB962C8B-B14F-4D97-AF65-F5344CB8AC3E}">
        <p14:creationId xmlns:p14="http://schemas.microsoft.com/office/powerpoint/2010/main" val="4162233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C1392DB3-4ED7-EC20-02DA-BF3ABB936AB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AFA72BA-A22D-EDAB-DEB2-BD08CF3CF54F}"/>
              </a:ext>
            </a:extLst>
          </p:cNvPr>
          <p:cNvSpPr>
            <a:spLocks noGrp="1"/>
          </p:cNvSpPr>
          <p:nvPr>
            <p:ph type="title"/>
          </p:nvPr>
        </p:nvSpPr>
        <p:spPr/>
        <p:txBody>
          <a:bodyPr/>
          <a:lstStyle/>
          <a:p>
            <a:r>
              <a:rPr lang="fr-CA" dirty="0"/>
              <a:t>Objectifs de ce segment</a:t>
            </a:r>
          </a:p>
        </p:txBody>
      </p:sp>
      <p:sp>
        <p:nvSpPr>
          <p:cNvPr id="3" name="Espace réservé du contenu 2">
            <a:extLst>
              <a:ext uri="{FF2B5EF4-FFF2-40B4-BE49-F238E27FC236}">
                <a16:creationId xmlns:a16="http://schemas.microsoft.com/office/drawing/2014/main" id="{17FFCFF5-8456-83BA-7B25-AAAE62D52365}"/>
              </a:ext>
            </a:extLst>
          </p:cNvPr>
          <p:cNvSpPr>
            <a:spLocks noGrp="1"/>
          </p:cNvSpPr>
          <p:nvPr>
            <p:ph idx="1"/>
          </p:nvPr>
        </p:nvSpPr>
        <p:spPr/>
        <p:txBody>
          <a:bodyPr>
            <a:normAutofit lnSpcReduction="10000"/>
          </a:bodyPr>
          <a:lstStyle/>
          <a:p>
            <a:r>
              <a:rPr lang="fr-CA" dirty="0"/>
              <a:t>Savoir qu’il existe d’autres statistiques que les statistiques descriptives…</a:t>
            </a:r>
          </a:p>
          <a:p>
            <a:endParaRPr lang="fr-CA" dirty="0"/>
          </a:p>
          <a:p>
            <a:pPr marL="0" indent="0" algn="ctr">
              <a:buNone/>
            </a:pPr>
            <a:r>
              <a:rPr lang="fr-CA" dirty="0"/>
              <a:t>MAIS!</a:t>
            </a:r>
          </a:p>
          <a:p>
            <a:pPr marL="0" indent="0" algn="ctr">
              <a:buNone/>
            </a:pPr>
            <a:r>
              <a:rPr lang="fr-CA" dirty="0"/>
              <a:t> nous allons tout de même aller un peu plus loin…</a:t>
            </a:r>
          </a:p>
          <a:p>
            <a:endParaRPr lang="fr-CA" dirty="0"/>
          </a:p>
          <a:p>
            <a:r>
              <a:rPr lang="fr-CA" dirty="0"/>
              <a:t>Utilités des statistiques inférentielles</a:t>
            </a:r>
          </a:p>
          <a:p>
            <a:r>
              <a:rPr lang="fr-CA" dirty="0"/>
              <a:t>Les limites des échantillons</a:t>
            </a:r>
          </a:p>
          <a:p>
            <a:r>
              <a:rPr lang="fr-CA" dirty="0"/>
              <a:t>Association ≠ Corrélation ≠ causalité</a:t>
            </a:r>
          </a:p>
        </p:txBody>
      </p:sp>
      <p:sp>
        <p:nvSpPr>
          <p:cNvPr id="4" name="Espace réservé du numéro de diapositive 3">
            <a:extLst>
              <a:ext uri="{FF2B5EF4-FFF2-40B4-BE49-F238E27FC236}">
                <a16:creationId xmlns:a16="http://schemas.microsoft.com/office/drawing/2014/main" id="{97210F4B-D270-CBD5-64E8-35EF355A31AE}"/>
              </a:ext>
            </a:extLst>
          </p:cNvPr>
          <p:cNvSpPr>
            <a:spLocks noGrp="1"/>
          </p:cNvSpPr>
          <p:nvPr>
            <p:ph type="sldNum" sz="quarter" idx="12"/>
          </p:nvPr>
        </p:nvSpPr>
        <p:spPr/>
        <p:txBody>
          <a:bodyPr/>
          <a:lstStyle/>
          <a:p>
            <a:fld id="{BC8B4FB7-AB8A-41EC-A5E3-0904986CC267}" type="slidenum">
              <a:rPr lang="fr-CA" smtClean="0"/>
              <a:t>11</a:t>
            </a:fld>
            <a:endParaRPr lang="fr-CA"/>
          </a:p>
        </p:txBody>
      </p:sp>
    </p:spTree>
    <p:extLst>
      <p:ext uri="{BB962C8B-B14F-4D97-AF65-F5344CB8AC3E}">
        <p14:creationId xmlns:p14="http://schemas.microsoft.com/office/powerpoint/2010/main" val="1540391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F663CF41-8B2F-67FE-4729-EFA9BFC83A4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6DADE02-78CF-6E0F-11AB-71FE16BF6D74}"/>
              </a:ext>
            </a:extLst>
          </p:cNvPr>
          <p:cNvSpPr>
            <a:spLocks noGrp="1"/>
          </p:cNvSpPr>
          <p:nvPr>
            <p:ph type="title"/>
          </p:nvPr>
        </p:nvSpPr>
        <p:spPr/>
        <p:txBody>
          <a:bodyPr/>
          <a:lstStyle/>
          <a:p>
            <a:r>
              <a:rPr lang="fr-CA" dirty="0"/>
              <a:t>Les statistiques descriptives vs inférentielles</a:t>
            </a:r>
          </a:p>
        </p:txBody>
      </p:sp>
      <p:sp>
        <p:nvSpPr>
          <p:cNvPr id="12" name="Espace réservé du texte 11">
            <a:extLst>
              <a:ext uri="{FF2B5EF4-FFF2-40B4-BE49-F238E27FC236}">
                <a16:creationId xmlns:a16="http://schemas.microsoft.com/office/drawing/2014/main" id="{41ACCE45-0CC2-0F5E-FED8-AD2EF2206FB1}"/>
              </a:ext>
            </a:extLst>
          </p:cNvPr>
          <p:cNvSpPr>
            <a:spLocks noGrp="1"/>
          </p:cNvSpPr>
          <p:nvPr>
            <p:ph type="body" idx="1"/>
          </p:nvPr>
        </p:nvSpPr>
        <p:spPr/>
        <p:txBody>
          <a:bodyPr/>
          <a:lstStyle/>
          <a:p>
            <a:r>
              <a:rPr lang="fr-CA" dirty="0"/>
              <a:t>Statistiques descriptives</a:t>
            </a:r>
          </a:p>
        </p:txBody>
      </p:sp>
      <p:sp>
        <p:nvSpPr>
          <p:cNvPr id="6" name="Espace réservé du contenu 5">
            <a:extLst>
              <a:ext uri="{FF2B5EF4-FFF2-40B4-BE49-F238E27FC236}">
                <a16:creationId xmlns:a16="http://schemas.microsoft.com/office/drawing/2014/main" id="{EB12AB36-BED3-57A0-BEA9-CEAFD21B32B1}"/>
              </a:ext>
            </a:extLst>
          </p:cNvPr>
          <p:cNvSpPr>
            <a:spLocks noGrp="1"/>
          </p:cNvSpPr>
          <p:nvPr>
            <p:ph sz="half" idx="2"/>
          </p:nvPr>
        </p:nvSpPr>
        <p:spPr/>
        <p:txBody>
          <a:bodyPr anchor="ctr">
            <a:normAutofit fontScale="77500" lnSpcReduction="20000"/>
          </a:bodyPr>
          <a:lstStyle/>
          <a:p>
            <a:pPr marL="0" indent="0">
              <a:buNone/>
            </a:pPr>
            <a:r>
              <a:rPr lang="fr-FR" dirty="0"/>
              <a:t>Pour résumer et décrire un ensemble de données</a:t>
            </a:r>
          </a:p>
          <a:p>
            <a:pPr marL="0" indent="0">
              <a:buNone/>
            </a:pPr>
            <a:endParaRPr lang="fr-FR" dirty="0">
              <a:solidFill>
                <a:srgbClr val="223042"/>
              </a:solidFill>
            </a:endParaRPr>
          </a:p>
          <a:p>
            <a:pPr marL="0" indent="0">
              <a:buNone/>
            </a:pPr>
            <a:r>
              <a:rPr lang="fr-FR" dirty="0"/>
              <a:t>Exemple : la moyenne d’âge des étudiants d’un cours</a:t>
            </a:r>
            <a:endParaRPr lang="fr-FR" dirty="0">
              <a:solidFill>
                <a:srgbClr val="223042"/>
              </a:solidFill>
            </a:endParaRPr>
          </a:p>
        </p:txBody>
      </p:sp>
      <p:sp>
        <p:nvSpPr>
          <p:cNvPr id="13" name="Espace réservé du texte 12">
            <a:extLst>
              <a:ext uri="{FF2B5EF4-FFF2-40B4-BE49-F238E27FC236}">
                <a16:creationId xmlns:a16="http://schemas.microsoft.com/office/drawing/2014/main" id="{5F28174F-4133-C66A-9EEF-A7DE9A699DCF}"/>
              </a:ext>
            </a:extLst>
          </p:cNvPr>
          <p:cNvSpPr>
            <a:spLocks noGrp="1"/>
          </p:cNvSpPr>
          <p:nvPr>
            <p:ph type="body" sz="quarter" idx="3"/>
          </p:nvPr>
        </p:nvSpPr>
        <p:spPr/>
        <p:txBody>
          <a:bodyPr/>
          <a:lstStyle/>
          <a:p>
            <a:r>
              <a:rPr lang="fr-CA" dirty="0"/>
              <a:t>Statistiques inférentielles</a:t>
            </a:r>
          </a:p>
        </p:txBody>
      </p:sp>
      <p:sp>
        <p:nvSpPr>
          <p:cNvPr id="11" name="Espace réservé du contenu 10">
            <a:extLst>
              <a:ext uri="{FF2B5EF4-FFF2-40B4-BE49-F238E27FC236}">
                <a16:creationId xmlns:a16="http://schemas.microsoft.com/office/drawing/2014/main" id="{E0EF8AE5-33BA-A9C3-8396-F49BD23EE87A}"/>
              </a:ext>
            </a:extLst>
          </p:cNvPr>
          <p:cNvSpPr>
            <a:spLocks noGrp="1"/>
          </p:cNvSpPr>
          <p:nvPr>
            <p:ph sz="quarter" idx="4"/>
          </p:nvPr>
        </p:nvSpPr>
        <p:spPr/>
        <p:txBody>
          <a:bodyPr anchor="ctr">
            <a:normAutofit fontScale="77500" lnSpcReduction="20000"/>
          </a:bodyPr>
          <a:lstStyle/>
          <a:p>
            <a:pPr marL="0" indent="0">
              <a:buNone/>
            </a:pPr>
            <a:r>
              <a:rPr lang="fr-FR" dirty="0"/>
              <a:t>À tirer des conclusions sur une population à partir d’un échantillon.</a:t>
            </a:r>
          </a:p>
          <a:p>
            <a:pPr marL="0" indent="0">
              <a:buNone/>
            </a:pPr>
            <a:r>
              <a:rPr lang="fr-FR" dirty="0"/>
              <a:t>Exemple : Estimer la moyenne d’âge de tous les étudiants en maîtrise à partir d’un échantillon</a:t>
            </a:r>
          </a:p>
          <a:p>
            <a:pPr marL="0" indent="0">
              <a:buNone/>
            </a:pPr>
            <a:endParaRPr lang="fr-FR" dirty="0"/>
          </a:p>
          <a:p>
            <a:pPr marL="0" indent="0">
              <a:buNone/>
            </a:pPr>
            <a:r>
              <a:rPr lang="fr-FR" dirty="0"/>
              <a:t>À étudier les relations entre des variables (par exemple, via des tests d’hypothèses, des régressions, des corrélations).</a:t>
            </a:r>
          </a:p>
          <a:p>
            <a:pPr marL="0" indent="0">
              <a:buNone/>
            </a:pPr>
            <a:r>
              <a:rPr lang="fr-FR" dirty="0"/>
              <a:t>Exemple: Déterminer la corrélation entre les résultats à l’examen et le temps d’étude</a:t>
            </a:r>
            <a:endParaRPr lang="fr-CA" dirty="0"/>
          </a:p>
        </p:txBody>
      </p:sp>
      <p:sp>
        <p:nvSpPr>
          <p:cNvPr id="4" name="Espace réservé du numéro de diapositive 3">
            <a:extLst>
              <a:ext uri="{FF2B5EF4-FFF2-40B4-BE49-F238E27FC236}">
                <a16:creationId xmlns:a16="http://schemas.microsoft.com/office/drawing/2014/main" id="{AD8942B2-5429-921C-6F47-807B4B94CA57}"/>
              </a:ext>
            </a:extLst>
          </p:cNvPr>
          <p:cNvSpPr>
            <a:spLocks noGrp="1"/>
          </p:cNvSpPr>
          <p:nvPr>
            <p:ph type="sldNum" sz="quarter" idx="12"/>
          </p:nvPr>
        </p:nvSpPr>
        <p:spPr/>
        <p:txBody>
          <a:bodyPr/>
          <a:lstStyle/>
          <a:p>
            <a:fld id="{BC8B4FB7-AB8A-41EC-A5E3-0904986CC267}" type="slidenum">
              <a:rPr lang="fr-CA" smtClean="0"/>
              <a:t>12</a:t>
            </a:fld>
            <a:endParaRPr lang="fr-CA"/>
          </a:p>
        </p:txBody>
      </p:sp>
    </p:spTree>
    <p:extLst>
      <p:ext uri="{BB962C8B-B14F-4D97-AF65-F5344CB8AC3E}">
        <p14:creationId xmlns:p14="http://schemas.microsoft.com/office/powerpoint/2010/main" val="3019794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80BFC4E6-A380-88C2-A3C1-9701231EA48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367E681-0D0C-9A8E-FA74-2D7B98C2B981}"/>
              </a:ext>
            </a:extLst>
          </p:cNvPr>
          <p:cNvSpPr>
            <a:spLocks noGrp="1"/>
          </p:cNvSpPr>
          <p:nvPr>
            <p:ph type="title"/>
          </p:nvPr>
        </p:nvSpPr>
        <p:spPr/>
        <p:txBody>
          <a:bodyPr>
            <a:normAutofit/>
          </a:bodyPr>
          <a:lstStyle/>
          <a:p>
            <a:r>
              <a:rPr lang="fr-CA" dirty="0"/>
              <a:t>Les statistiques inférentielles et le concept de  probabilité</a:t>
            </a:r>
          </a:p>
        </p:txBody>
      </p:sp>
      <p:sp>
        <p:nvSpPr>
          <p:cNvPr id="6" name="Espace réservé du contenu 5">
            <a:extLst>
              <a:ext uri="{FF2B5EF4-FFF2-40B4-BE49-F238E27FC236}">
                <a16:creationId xmlns:a16="http://schemas.microsoft.com/office/drawing/2014/main" id="{10240620-13AF-E51E-D33B-1471747D258E}"/>
              </a:ext>
            </a:extLst>
          </p:cNvPr>
          <p:cNvSpPr>
            <a:spLocks noGrp="1"/>
          </p:cNvSpPr>
          <p:nvPr>
            <p:ph idx="1"/>
          </p:nvPr>
        </p:nvSpPr>
        <p:spPr>
          <a:xfrm>
            <a:off x="838200" y="1825625"/>
            <a:ext cx="10515600" cy="4319143"/>
          </a:xfrm>
        </p:spPr>
        <p:txBody>
          <a:bodyPr anchor="ctr">
            <a:normAutofit lnSpcReduction="10000"/>
          </a:bodyPr>
          <a:lstStyle/>
          <a:p>
            <a:pPr marL="0" indent="0">
              <a:buNone/>
            </a:pPr>
            <a:r>
              <a:rPr lang="fr-FR" dirty="0">
                <a:solidFill>
                  <a:srgbClr val="223042"/>
                </a:solidFill>
              </a:rPr>
              <a:t>La probabilité est un concept complexe incluant différentes règles selon les situations, mais essentiel à la compréhension des statistiques inférentielles. </a:t>
            </a:r>
          </a:p>
          <a:p>
            <a:pPr marL="0" indent="0">
              <a:buNone/>
            </a:pPr>
            <a:endParaRPr lang="fr-FR" dirty="0">
              <a:solidFill>
                <a:srgbClr val="223042"/>
              </a:solidFill>
            </a:endParaRPr>
          </a:p>
          <a:p>
            <a:pPr marL="0" indent="0">
              <a:buNone/>
            </a:pPr>
            <a:r>
              <a:rPr lang="fr-FR" dirty="0">
                <a:solidFill>
                  <a:srgbClr val="223042"/>
                </a:solidFill>
              </a:rPr>
              <a:t>C’est une façon d’évaluer le niveau de confiance envers la prédiction d’un événement quelconque. </a:t>
            </a:r>
          </a:p>
          <a:p>
            <a:pPr marL="0" indent="0">
              <a:buNone/>
            </a:pPr>
            <a:endParaRPr lang="fr-FR" dirty="0">
              <a:solidFill>
                <a:srgbClr val="223042"/>
              </a:solidFill>
            </a:endParaRPr>
          </a:p>
          <a:p>
            <a:pPr marL="0" indent="0">
              <a:buNone/>
            </a:pPr>
            <a:r>
              <a:rPr lang="fr-FR" dirty="0">
                <a:solidFill>
                  <a:srgbClr val="223042"/>
                </a:solidFill>
              </a:rPr>
              <a:t>La </a:t>
            </a:r>
            <a:r>
              <a:rPr lang="fr-FR" b="1" dirty="0">
                <a:solidFill>
                  <a:srgbClr val="223042"/>
                </a:solidFill>
              </a:rPr>
              <a:t>probabilité (p) </a:t>
            </a:r>
            <a:r>
              <a:rPr lang="fr-FR" dirty="0">
                <a:solidFill>
                  <a:srgbClr val="223042"/>
                </a:solidFill>
              </a:rPr>
              <a:t>est la vraisemblance qu’un événement se produise, compte tenu de tous les résultats possibles, et s’exprime sur une échelle de 0 à 1.</a:t>
            </a:r>
          </a:p>
          <a:p>
            <a:pPr marL="0" indent="0">
              <a:buNone/>
            </a:pP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42AFBD92-88C3-008E-4B87-3AB25F4B8B25}"/>
              </a:ext>
            </a:extLst>
          </p:cNvPr>
          <p:cNvSpPr>
            <a:spLocks noGrp="1"/>
          </p:cNvSpPr>
          <p:nvPr>
            <p:ph type="sldNum" sz="quarter" idx="12"/>
          </p:nvPr>
        </p:nvSpPr>
        <p:spPr/>
        <p:txBody>
          <a:bodyPr/>
          <a:lstStyle/>
          <a:p>
            <a:fld id="{BC8B4FB7-AB8A-41EC-A5E3-0904986CC267}" type="slidenum">
              <a:rPr lang="fr-CA" smtClean="0"/>
              <a:t>13</a:t>
            </a:fld>
            <a:endParaRPr lang="fr-CA"/>
          </a:p>
        </p:txBody>
      </p:sp>
      <p:sp>
        <p:nvSpPr>
          <p:cNvPr id="7" name="ZoneTexte 6">
            <a:extLst>
              <a:ext uri="{FF2B5EF4-FFF2-40B4-BE49-F238E27FC236}">
                <a16:creationId xmlns:a16="http://schemas.microsoft.com/office/drawing/2014/main" id="{694FEA64-5ADD-9B70-23EF-B65781E7FB31}"/>
              </a:ext>
            </a:extLst>
          </p:cNvPr>
          <p:cNvSpPr txBox="1"/>
          <p:nvPr/>
        </p:nvSpPr>
        <p:spPr>
          <a:xfrm>
            <a:off x="92964" y="6396335"/>
            <a:ext cx="6094476" cy="461665"/>
          </a:xfrm>
          <a:prstGeom prst="rect">
            <a:avLst/>
          </a:prstGeom>
          <a:noFill/>
        </p:spPr>
        <p:txBody>
          <a:bodyPr wrap="square">
            <a:spAutoFit/>
          </a:bodyPr>
          <a:lstStyle/>
          <a:p>
            <a:r>
              <a:rPr lang="fr-FR" sz="1200" dirty="0">
                <a:effectLst/>
              </a:rPr>
              <a:t>Fortin, M.-F. et Gagnon, J. (2022). </a:t>
            </a:r>
            <a:r>
              <a:rPr lang="fr-FR" sz="1200" i="1" dirty="0">
                <a:effectLst/>
              </a:rPr>
              <a:t>Fondements et étapes du processus de recherche: méthodes quantitatives et qualitatives</a:t>
            </a:r>
            <a:r>
              <a:rPr lang="fr-FR" sz="1200" dirty="0">
                <a:effectLst/>
              </a:rPr>
              <a:t> (4e édition). Chenelière éducation.</a:t>
            </a:r>
          </a:p>
        </p:txBody>
      </p:sp>
    </p:spTree>
    <p:extLst>
      <p:ext uri="{BB962C8B-B14F-4D97-AF65-F5344CB8AC3E}">
        <p14:creationId xmlns:p14="http://schemas.microsoft.com/office/powerpoint/2010/main" val="3803460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4C54F100-0C09-79EB-F621-EE78271179C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11159C3-A0EE-48B3-C577-E523EC140640}"/>
              </a:ext>
            </a:extLst>
          </p:cNvPr>
          <p:cNvSpPr>
            <a:spLocks noGrp="1"/>
          </p:cNvSpPr>
          <p:nvPr>
            <p:ph type="title"/>
          </p:nvPr>
        </p:nvSpPr>
        <p:spPr/>
        <p:txBody>
          <a:bodyPr>
            <a:normAutofit/>
          </a:bodyPr>
          <a:lstStyle/>
          <a:p>
            <a:r>
              <a:rPr lang="fr-CA" dirty="0"/>
              <a:t>Les statistiques inférentielles et le concept de  probabilité</a:t>
            </a:r>
          </a:p>
        </p:txBody>
      </p:sp>
      <p:sp>
        <p:nvSpPr>
          <p:cNvPr id="6" name="Espace réservé du contenu 5">
            <a:extLst>
              <a:ext uri="{FF2B5EF4-FFF2-40B4-BE49-F238E27FC236}">
                <a16:creationId xmlns:a16="http://schemas.microsoft.com/office/drawing/2014/main" id="{0DEA871C-BE92-DDFA-454A-93087CBA28E9}"/>
              </a:ext>
            </a:extLst>
          </p:cNvPr>
          <p:cNvSpPr>
            <a:spLocks noGrp="1"/>
          </p:cNvSpPr>
          <p:nvPr>
            <p:ph idx="1"/>
          </p:nvPr>
        </p:nvSpPr>
        <p:spPr>
          <a:xfrm>
            <a:off x="838200" y="1825625"/>
            <a:ext cx="10515600" cy="4319143"/>
          </a:xfrm>
        </p:spPr>
        <p:txBody>
          <a:bodyPr anchor="ctr">
            <a:normAutofit/>
          </a:bodyPr>
          <a:lstStyle/>
          <a:p>
            <a:pPr marL="0" indent="0">
              <a:buNone/>
            </a:pPr>
            <a:endParaRPr lang="fr-FR" dirty="0">
              <a:solidFill>
                <a:srgbClr val="223042"/>
              </a:solidFill>
            </a:endParaRPr>
          </a:p>
          <a:p>
            <a:pPr marL="0" indent="0">
              <a:buNone/>
            </a:pPr>
            <a:r>
              <a:rPr lang="fr-FR" dirty="0">
                <a:solidFill>
                  <a:srgbClr val="223042"/>
                </a:solidFill>
              </a:rPr>
              <a:t>Les valeurs sont généralement exprimées en décimales de 0 à 1 (ou en pourcentage)</a:t>
            </a:r>
          </a:p>
          <a:p>
            <a:pPr marL="0" indent="0">
              <a:buNone/>
            </a:pPr>
            <a:endParaRPr lang="fr-FR" dirty="0">
              <a:solidFill>
                <a:srgbClr val="223042"/>
              </a:solidFill>
            </a:endParaRPr>
          </a:p>
          <a:p>
            <a:pPr marL="0" indent="0">
              <a:buNone/>
            </a:pPr>
            <a:r>
              <a:rPr lang="fr-FR" dirty="0">
                <a:solidFill>
                  <a:srgbClr val="223042"/>
                </a:solidFill>
              </a:rPr>
              <a:t>Plus ce nombre se rapproche de 1 (p=1), plus la chance que l’événement se produise est grande </a:t>
            </a:r>
          </a:p>
          <a:p>
            <a:pPr marL="0" indent="0">
              <a:buNone/>
            </a:pPr>
            <a:endParaRPr lang="fr-FR" dirty="0">
              <a:solidFill>
                <a:srgbClr val="223042"/>
              </a:solidFill>
            </a:endParaRPr>
          </a:p>
          <a:p>
            <a:pPr marL="0" indent="0">
              <a:buNone/>
            </a:pPr>
            <a:r>
              <a:rPr lang="fr-FR" dirty="0">
                <a:solidFill>
                  <a:srgbClr val="223042"/>
                </a:solidFill>
              </a:rPr>
              <a:t>Exemple de la vie courante: 40% de probabilité d’averses</a:t>
            </a:r>
          </a:p>
          <a:p>
            <a:pPr marL="0" indent="0">
              <a:buNone/>
            </a:pPr>
            <a:endParaRPr lang="fr-FR" dirty="0">
              <a:solidFill>
                <a:srgbClr val="223042"/>
              </a:solidFill>
            </a:endParaRPr>
          </a:p>
          <a:p>
            <a:pPr marL="0" indent="0">
              <a:buNone/>
            </a:pP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E6172892-408A-7E35-F48A-6EF3E539CF37}"/>
              </a:ext>
            </a:extLst>
          </p:cNvPr>
          <p:cNvSpPr>
            <a:spLocks noGrp="1"/>
          </p:cNvSpPr>
          <p:nvPr>
            <p:ph type="sldNum" sz="quarter" idx="12"/>
          </p:nvPr>
        </p:nvSpPr>
        <p:spPr/>
        <p:txBody>
          <a:bodyPr/>
          <a:lstStyle/>
          <a:p>
            <a:fld id="{BC8B4FB7-AB8A-41EC-A5E3-0904986CC267}" type="slidenum">
              <a:rPr lang="fr-CA" smtClean="0"/>
              <a:t>14</a:t>
            </a:fld>
            <a:endParaRPr lang="fr-CA"/>
          </a:p>
        </p:txBody>
      </p:sp>
      <p:sp>
        <p:nvSpPr>
          <p:cNvPr id="7" name="ZoneTexte 6">
            <a:extLst>
              <a:ext uri="{FF2B5EF4-FFF2-40B4-BE49-F238E27FC236}">
                <a16:creationId xmlns:a16="http://schemas.microsoft.com/office/drawing/2014/main" id="{CA4CDA78-A2C0-7713-D741-8B69FD344F1E}"/>
              </a:ext>
            </a:extLst>
          </p:cNvPr>
          <p:cNvSpPr txBox="1"/>
          <p:nvPr/>
        </p:nvSpPr>
        <p:spPr>
          <a:xfrm>
            <a:off x="92964" y="6396335"/>
            <a:ext cx="6094476" cy="461665"/>
          </a:xfrm>
          <a:prstGeom prst="rect">
            <a:avLst/>
          </a:prstGeom>
          <a:noFill/>
        </p:spPr>
        <p:txBody>
          <a:bodyPr wrap="square">
            <a:spAutoFit/>
          </a:bodyPr>
          <a:lstStyle/>
          <a:p>
            <a:r>
              <a:rPr lang="fr-FR" sz="1200" dirty="0">
                <a:effectLst/>
              </a:rPr>
              <a:t>Fortin, M.-F. et Gagnon, J. (2022). </a:t>
            </a:r>
            <a:r>
              <a:rPr lang="fr-FR" sz="1200" i="1" dirty="0">
                <a:effectLst/>
              </a:rPr>
              <a:t>Fondements et étapes du processus de recherche: méthodes quantitatives et qualitatives</a:t>
            </a:r>
            <a:r>
              <a:rPr lang="fr-FR" sz="1200" dirty="0">
                <a:effectLst/>
              </a:rPr>
              <a:t> (4e édition). Chenelière éducation.</a:t>
            </a:r>
          </a:p>
        </p:txBody>
      </p:sp>
    </p:spTree>
    <p:extLst>
      <p:ext uri="{BB962C8B-B14F-4D97-AF65-F5344CB8AC3E}">
        <p14:creationId xmlns:p14="http://schemas.microsoft.com/office/powerpoint/2010/main" val="422492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0A2F7A3A-8856-893D-9D83-57AC51E109F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4C60FE8-59FE-EE41-1591-E376A18FDF4A}"/>
              </a:ext>
            </a:extLst>
          </p:cNvPr>
          <p:cNvSpPr>
            <a:spLocks noGrp="1"/>
          </p:cNvSpPr>
          <p:nvPr>
            <p:ph type="title"/>
          </p:nvPr>
        </p:nvSpPr>
        <p:spPr/>
        <p:txBody>
          <a:bodyPr>
            <a:normAutofit/>
          </a:bodyPr>
          <a:lstStyle/>
          <a:p>
            <a:r>
              <a:rPr lang="fr-CA" dirty="0"/>
              <a:t>Les statistiques inférentielles et le concept de  probabilité</a:t>
            </a:r>
          </a:p>
        </p:txBody>
      </p:sp>
      <p:sp>
        <p:nvSpPr>
          <p:cNvPr id="6" name="Espace réservé du contenu 5">
            <a:extLst>
              <a:ext uri="{FF2B5EF4-FFF2-40B4-BE49-F238E27FC236}">
                <a16:creationId xmlns:a16="http://schemas.microsoft.com/office/drawing/2014/main" id="{7D2607E6-F6F4-96EB-8FC1-1548EAC901F8}"/>
              </a:ext>
            </a:extLst>
          </p:cNvPr>
          <p:cNvSpPr>
            <a:spLocks noGrp="1"/>
          </p:cNvSpPr>
          <p:nvPr>
            <p:ph idx="1"/>
          </p:nvPr>
        </p:nvSpPr>
        <p:spPr>
          <a:xfrm>
            <a:off x="838200" y="1825625"/>
            <a:ext cx="10515600" cy="4319143"/>
          </a:xfrm>
        </p:spPr>
        <p:txBody>
          <a:bodyPr anchor="ctr">
            <a:normAutofit fontScale="92500" lnSpcReduction="10000"/>
          </a:bodyPr>
          <a:lstStyle/>
          <a:p>
            <a:pPr marL="0" indent="0">
              <a:buNone/>
            </a:pPr>
            <a:endParaRPr lang="fr-FR" dirty="0">
              <a:solidFill>
                <a:srgbClr val="223042"/>
              </a:solidFill>
            </a:endParaRPr>
          </a:p>
          <a:p>
            <a:pPr marL="0" indent="0">
              <a:buNone/>
            </a:pPr>
            <a:r>
              <a:rPr lang="fr-FR" dirty="0">
                <a:solidFill>
                  <a:srgbClr val="223042"/>
                </a:solidFill>
              </a:rPr>
              <a:t>Tous les tests de statistiques inférentielles sont fondés sur le principe que le hasard peut à lui seul expliquer l’existence de relations entre les variables ou de différences entre les groupes dans une recherche</a:t>
            </a:r>
          </a:p>
          <a:p>
            <a:pPr marL="0" indent="0">
              <a:buNone/>
            </a:pPr>
            <a:r>
              <a:rPr lang="fr-FR" dirty="0">
                <a:solidFill>
                  <a:srgbClr val="223042"/>
                </a:solidFill>
              </a:rPr>
              <a:t>Deux groupes de participants ont des résultats différents? Ça peut être le hasard!</a:t>
            </a:r>
          </a:p>
          <a:p>
            <a:pPr marL="0" indent="0">
              <a:buNone/>
            </a:pPr>
            <a:endParaRPr lang="fr-FR" dirty="0">
              <a:solidFill>
                <a:srgbClr val="223042"/>
              </a:solidFill>
            </a:endParaRPr>
          </a:p>
          <a:p>
            <a:pPr marL="0" indent="0">
              <a:buNone/>
            </a:pPr>
            <a:r>
              <a:rPr lang="fr-FR" dirty="0">
                <a:solidFill>
                  <a:srgbClr val="223042"/>
                </a:solidFill>
              </a:rPr>
              <a:t>Mais le chercheur souhaite avant tout démontrer que la chance n’est pas la raison pourquoi les deux groupes obtiennent des résultats différents</a:t>
            </a:r>
          </a:p>
          <a:p>
            <a:pPr marL="0" indent="0">
              <a:buNone/>
            </a:pPr>
            <a:r>
              <a:rPr lang="fr-FR" dirty="0">
                <a:solidFill>
                  <a:srgbClr val="223042"/>
                </a:solidFill>
              </a:rPr>
              <a:t>Plus la </a:t>
            </a:r>
            <a:r>
              <a:rPr lang="fr-FR" b="1" dirty="0">
                <a:solidFill>
                  <a:srgbClr val="223042"/>
                </a:solidFill>
              </a:rPr>
              <a:t>différence entre les groupes est grande</a:t>
            </a:r>
            <a:r>
              <a:rPr lang="fr-FR" dirty="0">
                <a:solidFill>
                  <a:srgbClr val="223042"/>
                </a:solidFill>
              </a:rPr>
              <a:t>, plus la </a:t>
            </a:r>
            <a:r>
              <a:rPr lang="fr-FR" b="1" dirty="0">
                <a:solidFill>
                  <a:srgbClr val="223042"/>
                </a:solidFill>
              </a:rPr>
              <a:t>probabilité que cette différence soit le résultat de la chance est faible</a:t>
            </a:r>
            <a:r>
              <a:rPr lang="fr-FR" dirty="0">
                <a:solidFill>
                  <a:srgbClr val="223042"/>
                </a:solidFill>
              </a:rPr>
              <a:t>.</a:t>
            </a:r>
          </a:p>
          <a:p>
            <a:pPr marL="0" indent="0">
              <a:buNone/>
            </a:pPr>
            <a:endParaRPr lang="fr-FR" dirty="0">
              <a:solidFill>
                <a:srgbClr val="223042"/>
              </a:solidFill>
            </a:endParaRPr>
          </a:p>
          <a:p>
            <a:pPr marL="0" indent="0">
              <a:buNone/>
            </a:pP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863D6BB4-658F-3610-299C-F28348A7F5EF}"/>
              </a:ext>
            </a:extLst>
          </p:cNvPr>
          <p:cNvSpPr>
            <a:spLocks noGrp="1"/>
          </p:cNvSpPr>
          <p:nvPr>
            <p:ph type="sldNum" sz="quarter" idx="12"/>
          </p:nvPr>
        </p:nvSpPr>
        <p:spPr/>
        <p:txBody>
          <a:bodyPr/>
          <a:lstStyle/>
          <a:p>
            <a:fld id="{BC8B4FB7-AB8A-41EC-A5E3-0904986CC267}" type="slidenum">
              <a:rPr lang="fr-CA" smtClean="0"/>
              <a:t>15</a:t>
            </a:fld>
            <a:endParaRPr lang="fr-CA"/>
          </a:p>
        </p:txBody>
      </p:sp>
      <p:sp>
        <p:nvSpPr>
          <p:cNvPr id="7" name="ZoneTexte 6">
            <a:extLst>
              <a:ext uri="{FF2B5EF4-FFF2-40B4-BE49-F238E27FC236}">
                <a16:creationId xmlns:a16="http://schemas.microsoft.com/office/drawing/2014/main" id="{07E9A99A-C327-A728-1921-D307B37131F5}"/>
              </a:ext>
            </a:extLst>
          </p:cNvPr>
          <p:cNvSpPr txBox="1"/>
          <p:nvPr/>
        </p:nvSpPr>
        <p:spPr>
          <a:xfrm>
            <a:off x="92964" y="6396335"/>
            <a:ext cx="6094476" cy="461665"/>
          </a:xfrm>
          <a:prstGeom prst="rect">
            <a:avLst/>
          </a:prstGeom>
          <a:noFill/>
        </p:spPr>
        <p:txBody>
          <a:bodyPr wrap="square">
            <a:spAutoFit/>
          </a:bodyPr>
          <a:lstStyle/>
          <a:p>
            <a:r>
              <a:rPr lang="fr-FR" sz="1200" dirty="0">
                <a:effectLst/>
              </a:rPr>
              <a:t>Fortin, M.-F. et Gagnon, J. (2022). </a:t>
            </a:r>
            <a:r>
              <a:rPr lang="fr-FR" sz="1200" i="1" dirty="0">
                <a:effectLst/>
              </a:rPr>
              <a:t>Fondements et étapes du processus de recherche: méthodes quantitatives et qualitatives</a:t>
            </a:r>
            <a:r>
              <a:rPr lang="fr-FR" sz="1200" dirty="0">
                <a:effectLst/>
              </a:rPr>
              <a:t> (4e édition). Chenelière éducation.</a:t>
            </a:r>
          </a:p>
        </p:txBody>
      </p:sp>
    </p:spTree>
    <p:extLst>
      <p:ext uri="{BB962C8B-B14F-4D97-AF65-F5344CB8AC3E}">
        <p14:creationId xmlns:p14="http://schemas.microsoft.com/office/powerpoint/2010/main" val="3078596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BF3131E2-BDC8-D840-E130-6F2D84BA2B8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FAF6A47-F2BC-8A96-A2D1-2A33BB2E9D78}"/>
              </a:ext>
            </a:extLst>
          </p:cNvPr>
          <p:cNvSpPr>
            <a:spLocks noGrp="1"/>
          </p:cNvSpPr>
          <p:nvPr>
            <p:ph type="title"/>
          </p:nvPr>
        </p:nvSpPr>
        <p:spPr/>
        <p:txBody>
          <a:bodyPr>
            <a:normAutofit/>
          </a:bodyPr>
          <a:lstStyle/>
          <a:p>
            <a:r>
              <a:rPr lang="fr-CA" dirty="0"/>
              <a:t>Les statistiques inférentielles et le concept de  probabilité</a:t>
            </a:r>
          </a:p>
        </p:txBody>
      </p:sp>
      <p:sp>
        <p:nvSpPr>
          <p:cNvPr id="6" name="Espace réservé du contenu 5">
            <a:extLst>
              <a:ext uri="{FF2B5EF4-FFF2-40B4-BE49-F238E27FC236}">
                <a16:creationId xmlns:a16="http://schemas.microsoft.com/office/drawing/2014/main" id="{1BC453EB-3C6B-ED41-4700-9D9813ADF5A8}"/>
              </a:ext>
            </a:extLst>
          </p:cNvPr>
          <p:cNvSpPr>
            <a:spLocks noGrp="1"/>
          </p:cNvSpPr>
          <p:nvPr>
            <p:ph idx="1"/>
          </p:nvPr>
        </p:nvSpPr>
        <p:spPr>
          <a:xfrm>
            <a:off x="838200" y="1825625"/>
            <a:ext cx="10515600" cy="4319143"/>
          </a:xfrm>
        </p:spPr>
        <p:txBody>
          <a:bodyPr anchor="ctr">
            <a:normAutofit/>
          </a:bodyPr>
          <a:lstStyle/>
          <a:p>
            <a:pPr marL="0" indent="0">
              <a:buNone/>
            </a:pPr>
            <a:endParaRPr lang="fr-FR" dirty="0">
              <a:solidFill>
                <a:srgbClr val="223042"/>
              </a:solidFill>
            </a:endParaRPr>
          </a:p>
          <a:p>
            <a:pPr marL="0" indent="0">
              <a:buNone/>
            </a:pPr>
            <a:r>
              <a:rPr lang="fr-FR" dirty="0">
                <a:solidFill>
                  <a:srgbClr val="223042"/>
                </a:solidFill>
              </a:rPr>
              <a:t>La probabilité sert de guide à la prise de décision en recherche, car elle permet de déterminer si :</a:t>
            </a:r>
          </a:p>
          <a:p>
            <a:r>
              <a:rPr lang="fr-FR" dirty="0">
                <a:solidFill>
                  <a:srgbClr val="223042"/>
                </a:solidFill>
              </a:rPr>
              <a:t>Les valeurs de l’échantillon constituent de réelles estimations des caractéristiques d’une population</a:t>
            </a:r>
          </a:p>
          <a:p>
            <a:r>
              <a:rPr lang="fr-FR" dirty="0">
                <a:solidFill>
                  <a:srgbClr val="223042"/>
                </a:solidFill>
              </a:rPr>
              <a:t>Les différences observées à la suite d’une intervention représentent vraiment des dissemblances de la population ou si elles résultent du hasard</a:t>
            </a:r>
          </a:p>
          <a:p>
            <a:pPr marL="0" indent="0">
              <a:buNone/>
            </a:pPr>
            <a:endParaRPr lang="fr-FR" dirty="0">
              <a:solidFill>
                <a:srgbClr val="223042"/>
              </a:solidFill>
            </a:endParaRPr>
          </a:p>
          <a:p>
            <a:pPr marL="0" indent="0">
              <a:buNone/>
            </a:pP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D53447C4-EF12-D90B-751D-6A8D12935221}"/>
              </a:ext>
            </a:extLst>
          </p:cNvPr>
          <p:cNvSpPr>
            <a:spLocks noGrp="1"/>
          </p:cNvSpPr>
          <p:nvPr>
            <p:ph type="sldNum" sz="quarter" idx="12"/>
          </p:nvPr>
        </p:nvSpPr>
        <p:spPr/>
        <p:txBody>
          <a:bodyPr/>
          <a:lstStyle/>
          <a:p>
            <a:fld id="{BC8B4FB7-AB8A-41EC-A5E3-0904986CC267}" type="slidenum">
              <a:rPr lang="fr-CA" smtClean="0"/>
              <a:t>16</a:t>
            </a:fld>
            <a:endParaRPr lang="fr-CA"/>
          </a:p>
        </p:txBody>
      </p:sp>
      <p:sp>
        <p:nvSpPr>
          <p:cNvPr id="7" name="ZoneTexte 6">
            <a:extLst>
              <a:ext uri="{FF2B5EF4-FFF2-40B4-BE49-F238E27FC236}">
                <a16:creationId xmlns:a16="http://schemas.microsoft.com/office/drawing/2014/main" id="{D3BCAA38-E4FC-8EC1-2A71-E099C2E571E7}"/>
              </a:ext>
            </a:extLst>
          </p:cNvPr>
          <p:cNvSpPr txBox="1"/>
          <p:nvPr/>
        </p:nvSpPr>
        <p:spPr>
          <a:xfrm>
            <a:off x="92964" y="6396335"/>
            <a:ext cx="6094476" cy="461665"/>
          </a:xfrm>
          <a:prstGeom prst="rect">
            <a:avLst/>
          </a:prstGeom>
          <a:noFill/>
        </p:spPr>
        <p:txBody>
          <a:bodyPr wrap="square">
            <a:spAutoFit/>
          </a:bodyPr>
          <a:lstStyle/>
          <a:p>
            <a:r>
              <a:rPr lang="fr-FR" sz="1200" dirty="0">
                <a:effectLst/>
              </a:rPr>
              <a:t>Fortin, M.-F. et Gagnon, J. (2022). </a:t>
            </a:r>
            <a:r>
              <a:rPr lang="fr-FR" sz="1200" i="1" dirty="0">
                <a:effectLst/>
              </a:rPr>
              <a:t>Fondements et étapes du processus de recherche: méthodes quantitatives et qualitatives</a:t>
            </a:r>
            <a:r>
              <a:rPr lang="fr-FR" sz="1200" dirty="0">
                <a:effectLst/>
              </a:rPr>
              <a:t> (4e édition). Chenelière éducation.</a:t>
            </a:r>
          </a:p>
        </p:txBody>
      </p:sp>
    </p:spTree>
    <p:extLst>
      <p:ext uri="{BB962C8B-B14F-4D97-AF65-F5344CB8AC3E}">
        <p14:creationId xmlns:p14="http://schemas.microsoft.com/office/powerpoint/2010/main" val="1689891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7F41385C-36C4-D956-10B8-70716F24667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1A5C77D-F005-AA3E-5756-A6CCF39E49CE}"/>
              </a:ext>
            </a:extLst>
          </p:cNvPr>
          <p:cNvSpPr>
            <a:spLocks noGrp="1"/>
          </p:cNvSpPr>
          <p:nvPr>
            <p:ph type="title"/>
          </p:nvPr>
        </p:nvSpPr>
        <p:spPr/>
        <p:txBody>
          <a:bodyPr>
            <a:normAutofit/>
          </a:bodyPr>
          <a:lstStyle/>
          <a:p>
            <a:r>
              <a:rPr lang="fr-CA" dirty="0"/>
              <a:t>Les statistiques inférentielles  – </a:t>
            </a:r>
            <a:r>
              <a:rPr lang="fr-FR" dirty="0"/>
              <a:t>tirer des conclusions sur une population</a:t>
            </a:r>
            <a:endParaRPr lang="fr-CA" dirty="0"/>
          </a:p>
        </p:txBody>
      </p:sp>
      <p:sp>
        <p:nvSpPr>
          <p:cNvPr id="6" name="Espace réservé du contenu 5">
            <a:extLst>
              <a:ext uri="{FF2B5EF4-FFF2-40B4-BE49-F238E27FC236}">
                <a16:creationId xmlns:a16="http://schemas.microsoft.com/office/drawing/2014/main" id="{3E489BFB-F3B1-459F-7CD5-93BDC0899516}"/>
              </a:ext>
            </a:extLst>
          </p:cNvPr>
          <p:cNvSpPr>
            <a:spLocks noGrp="1"/>
          </p:cNvSpPr>
          <p:nvPr>
            <p:ph idx="1"/>
          </p:nvPr>
        </p:nvSpPr>
        <p:spPr>
          <a:xfrm>
            <a:off x="838200" y="1825625"/>
            <a:ext cx="10515600" cy="4319143"/>
          </a:xfrm>
        </p:spPr>
        <p:txBody>
          <a:bodyPr anchor="ctr">
            <a:normAutofit/>
          </a:bodyPr>
          <a:lstStyle/>
          <a:p>
            <a:pPr marL="0" indent="0">
              <a:buNone/>
            </a:pPr>
            <a:r>
              <a:rPr lang="fr-FR" dirty="0"/>
              <a:t>L’inférence statistique : ensemble des règles qui permettent l’interprétation que l’on peut faire et les conclusions qui peuvent être tirées des résultats d’une enquête ou d’une recherche, résultats qui sont analysés statistiquement. </a:t>
            </a:r>
          </a:p>
          <a:p>
            <a:pPr marL="0" indent="0">
              <a:buNone/>
            </a:pPr>
            <a:endParaRPr lang="fr-FR" dirty="0">
              <a:solidFill>
                <a:srgbClr val="223042"/>
              </a:solidFill>
            </a:endParaRPr>
          </a:p>
          <a:p>
            <a:pPr marL="0" indent="0">
              <a:buNone/>
            </a:pPr>
            <a:r>
              <a:rPr lang="fr-FR" dirty="0"/>
              <a:t>En d’autres termes, au lieu de mesurer </a:t>
            </a:r>
            <a:r>
              <a:rPr lang="fr-FR" b="1" dirty="0"/>
              <a:t>tout le monde</a:t>
            </a:r>
            <a:r>
              <a:rPr lang="fr-FR" dirty="0"/>
              <a:t>, on étudie </a:t>
            </a:r>
            <a:r>
              <a:rPr lang="fr-FR" b="1" dirty="0"/>
              <a:t>un petit groupe représentatif</a:t>
            </a:r>
            <a:r>
              <a:rPr lang="fr-FR" dirty="0"/>
              <a:t> et on utilise les statistiques pour faire des </a:t>
            </a:r>
            <a:r>
              <a:rPr lang="fr-FR" b="1" dirty="0"/>
              <a:t>prédictions</a:t>
            </a:r>
            <a:r>
              <a:rPr lang="fr-FR" dirty="0"/>
              <a:t> ou tester des </a:t>
            </a:r>
            <a:r>
              <a:rPr lang="fr-FR" b="1" dirty="0"/>
              <a:t>hypothèses</a:t>
            </a:r>
            <a:r>
              <a:rPr lang="fr-FR" dirty="0"/>
              <a:t> sur l’ensemble.</a:t>
            </a: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F605F419-4F64-0A09-DB3C-5A348EF3AE1F}"/>
              </a:ext>
            </a:extLst>
          </p:cNvPr>
          <p:cNvSpPr>
            <a:spLocks noGrp="1"/>
          </p:cNvSpPr>
          <p:nvPr>
            <p:ph type="sldNum" sz="quarter" idx="12"/>
          </p:nvPr>
        </p:nvSpPr>
        <p:spPr/>
        <p:txBody>
          <a:bodyPr/>
          <a:lstStyle/>
          <a:p>
            <a:fld id="{BC8B4FB7-AB8A-41EC-A5E3-0904986CC267}" type="slidenum">
              <a:rPr lang="fr-CA" smtClean="0"/>
              <a:t>17</a:t>
            </a:fld>
            <a:endParaRPr lang="fr-CA"/>
          </a:p>
        </p:txBody>
      </p:sp>
      <p:sp>
        <p:nvSpPr>
          <p:cNvPr id="3" name="ZoneTexte 2">
            <a:extLst>
              <a:ext uri="{FF2B5EF4-FFF2-40B4-BE49-F238E27FC236}">
                <a16:creationId xmlns:a16="http://schemas.microsoft.com/office/drawing/2014/main" id="{9DD545DF-E7FE-8D3A-5B5A-9712DCA3B08F}"/>
              </a:ext>
            </a:extLst>
          </p:cNvPr>
          <p:cNvSpPr txBox="1"/>
          <p:nvPr/>
        </p:nvSpPr>
        <p:spPr>
          <a:xfrm>
            <a:off x="0" y="6492875"/>
            <a:ext cx="11254092" cy="430887"/>
          </a:xfrm>
          <a:prstGeom prst="rect">
            <a:avLst/>
          </a:prstGeom>
          <a:noFill/>
        </p:spPr>
        <p:txBody>
          <a:bodyPr wrap="square">
            <a:spAutoFit/>
          </a:bodyPr>
          <a:lstStyle/>
          <a:p>
            <a:pPr>
              <a:spcBef>
                <a:spcPts val="1200"/>
              </a:spcBef>
            </a:pPr>
            <a:r>
              <a:rPr lang="fr-CA" sz="1050" dirty="0" err="1">
                <a:effectLst/>
                <a:latin typeface="Times New Roman" panose="02020603050405020304" pitchFamily="18" charset="0"/>
                <a:ea typeface="Times" panose="02020603050405020304" pitchFamily="18" charset="0"/>
              </a:rPr>
              <a:t>Haccoun</a:t>
            </a:r>
            <a:r>
              <a:rPr lang="fr-CA" sz="1050" dirty="0">
                <a:effectLst/>
                <a:latin typeface="Times New Roman" panose="02020603050405020304" pitchFamily="18" charset="0"/>
                <a:ea typeface="Times" panose="02020603050405020304" pitchFamily="18" charset="0"/>
              </a:rPr>
              <a:t>, R. R., &amp; Cousineau, D. (2010). LA MÉCANIQUE DE L’INFÉRENCE STATISTIQUE. In </a:t>
            </a:r>
            <a:r>
              <a:rPr lang="fr-CA" sz="1050" i="1" dirty="0">
                <a:effectLst/>
                <a:latin typeface="Times New Roman" panose="02020603050405020304" pitchFamily="18" charset="0"/>
                <a:ea typeface="Times" panose="02020603050405020304" pitchFamily="18" charset="0"/>
              </a:rPr>
              <a:t>Statistiques. Concepts et applications (2e édition): Concepts et applications (2e édition)</a:t>
            </a:r>
            <a:r>
              <a:rPr lang="fr-CA" sz="1050" dirty="0">
                <a:effectLst/>
                <a:latin typeface="Times New Roman" panose="02020603050405020304" pitchFamily="18" charset="0"/>
                <a:ea typeface="Times" panose="02020603050405020304" pitchFamily="18" charset="0"/>
              </a:rPr>
              <a:t> (pp. 251–290). Presses de l’Université de Montréal. http://www.jstor.org/stable/j.ctv69t718.13</a:t>
            </a:r>
          </a:p>
        </p:txBody>
      </p:sp>
    </p:spTree>
    <p:extLst>
      <p:ext uri="{BB962C8B-B14F-4D97-AF65-F5344CB8AC3E}">
        <p14:creationId xmlns:p14="http://schemas.microsoft.com/office/powerpoint/2010/main" val="3307979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1B7675F9-B8DF-4BDE-690E-665EC2C3B63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31C3D08-CE9E-3518-5E8F-F1CF19C1E23C}"/>
              </a:ext>
            </a:extLst>
          </p:cNvPr>
          <p:cNvSpPr>
            <a:spLocks noGrp="1"/>
          </p:cNvSpPr>
          <p:nvPr>
            <p:ph type="title"/>
          </p:nvPr>
        </p:nvSpPr>
        <p:spPr/>
        <p:txBody>
          <a:bodyPr/>
          <a:lstStyle/>
          <a:p>
            <a:r>
              <a:rPr lang="fr-CA" dirty="0"/>
              <a:t>Les statistiques inférentielles – </a:t>
            </a:r>
            <a:r>
              <a:rPr lang="fr-FR" dirty="0"/>
              <a:t>tirer des conclusions sur une population</a:t>
            </a:r>
            <a:endParaRPr lang="fr-CA" dirty="0"/>
          </a:p>
        </p:txBody>
      </p:sp>
      <p:sp>
        <p:nvSpPr>
          <p:cNvPr id="6" name="Espace réservé du contenu 5">
            <a:extLst>
              <a:ext uri="{FF2B5EF4-FFF2-40B4-BE49-F238E27FC236}">
                <a16:creationId xmlns:a16="http://schemas.microsoft.com/office/drawing/2014/main" id="{A8A85D9D-4276-DE91-4D5D-783C25BDABDE}"/>
              </a:ext>
            </a:extLst>
          </p:cNvPr>
          <p:cNvSpPr>
            <a:spLocks noGrp="1"/>
          </p:cNvSpPr>
          <p:nvPr>
            <p:ph idx="1"/>
          </p:nvPr>
        </p:nvSpPr>
        <p:spPr>
          <a:xfrm>
            <a:off x="838200" y="1825625"/>
            <a:ext cx="10515600" cy="4319143"/>
          </a:xfrm>
        </p:spPr>
        <p:txBody>
          <a:bodyPr anchor="ctr">
            <a:normAutofit lnSpcReduction="10000"/>
          </a:bodyPr>
          <a:lstStyle/>
          <a:p>
            <a:pPr marL="0" indent="0">
              <a:buNone/>
            </a:pPr>
            <a:r>
              <a:rPr lang="fr-FR" dirty="0"/>
              <a:t>Dans beaucoup de projets de recherche, nous cherchons à apprendre quelque chose ou à tirer une conclusion au sujet d’une population.</a:t>
            </a:r>
          </a:p>
          <a:p>
            <a:pPr marL="0" indent="0">
              <a:buNone/>
            </a:pPr>
            <a:endParaRPr lang="fr-FR" dirty="0"/>
          </a:p>
          <a:p>
            <a:pPr marL="0" indent="0">
              <a:buNone/>
            </a:pPr>
            <a:r>
              <a:rPr lang="fr-FR" dirty="0"/>
              <a:t>Rejoindre toute la population: limites matérielles, financières, de temps, etc. </a:t>
            </a:r>
          </a:p>
          <a:p>
            <a:pPr marL="0" indent="0">
              <a:buNone/>
            </a:pPr>
            <a:endParaRPr lang="fr-FR" dirty="0"/>
          </a:p>
          <a:p>
            <a:pPr marL="0" indent="0">
              <a:buNone/>
            </a:pPr>
            <a:r>
              <a:rPr lang="fr-FR" dirty="0"/>
              <a:t>On ne peut pas interroger tous les étudiants du Canada sur leurs habitudes de lecture, mais on peut en interroger un échantillon et utiliser l’inférence pour généraliser les résultats.</a:t>
            </a: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52B17CF5-3DA3-9143-28D9-E2D793D84D24}"/>
              </a:ext>
            </a:extLst>
          </p:cNvPr>
          <p:cNvSpPr>
            <a:spLocks noGrp="1"/>
          </p:cNvSpPr>
          <p:nvPr>
            <p:ph type="sldNum" sz="quarter" idx="12"/>
          </p:nvPr>
        </p:nvSpPr>
        <p:spPr/>
        <p:txBody>
          <a:bodyPr/>
          <a:lstStyle/>
          <a:p>
            <a:fld id="{BC8B4FB7-AB8A-41EC-A5E3-0904986CC267}" type="slidenum">
              <a:rPr lang="fr-CA" smtClean="0"/>
              <a:t>18</a:t>
            </a:fld>
            <a:endParaRPr lang="fr-CA"/>
          </a:p>
        </p:txBody>
      </p:sp>
    </p:spTree>
    <p:extLst>
      <p:ext uri="{BB962C8B-B14F-4D97-AF65-F5344CB8AC3E}">
        <p14:creationId xmlns:p14="http://schemas.microsoft.com/office/powerpoint/2010/main" val="3670297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DB55812C-4164-CB20-DB76-8AEECAA78F4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167B01C-3CC4-13BB-76EE-77F8B3E28C54}"/>
              </a:ext>
            </a:extLst>
          </p:cNvPr>
          <p:cNvSpPr>
            <a:spLocks noGrp="1"/>
          </p:cNvSpPr>
          <p:nvPr>
            <p:ph type="title"/>
          </p:nvPr>
        </p:nvSpPr>
        <p:spPr/>
        <p:txBody>
          <a:bodyPr/>
          <a:lstStyle/>
          <a:p>
            <a:r>
              <a:rPr lang="fr-CA" dirty="0"/>
              <a:t>Les statistiques inférentielles – </a:t>
            </a:r>
            <a:r>
              <a:rPr lang="fr-FR" dirty="0"/>
              <a:t>tirer des conclusions sur une population</a:t>
            </a:r>
            <a:endParaRPr lang="fr-CA" dirty="0"/>
          </a:p>
        </p:txBody>
      </p:sp>
      <p:sp>
        <p:nvSpPr>
          <p:cNvPr id="6" name="Espace réservé du contenu 5">
            <a:extLst>
              <a:ext uri="{FF2B5EF4-FFF2-40B4-BE49-F238E27FC236}">
                <a16:creationId xmlns:a16="http://schemas.microsoft.com/office/drawing/2014/main" id="{04912279-D601-A5C9-02D1-F5CDA9F1E711}"/>
              </a:ext>
            </a:extLst>
          </p:cNvPr>
          <p:cNvSpPr>
            <a:spLocks noGrp="1"/>
          </p:cNvSpPr>
          <p:nvPr>
            <p:ph idx="1"/>
          </p:nvPr>
        </p:nvSpPr>
        <p:spPr>
          <a:xfrm>
            <a:off x="838200" y="1825625"/>
            <a:ext cx="10515600" cy="4319143"/>
          </a:xfrm>
        </p:spPr>
        <p:txBody>
          <a:bodyPr anchor="ctr">
            <a:normAutofit/>
          </a:bodyPr>
          <a:lstStyle/>
          <a:p>
            <a:pPr marL="0" indent="0">
              <a:buNone/>
            </a:pPr>
            <a:r>
              <a:rPr lang="fr-FR" dirty="0"/>
              <a:t>Se servir d’une information connue (les informations produites par l’échantillon) afin de tirer une conclusion sur quelque chose d’inconnu (les informations qui décrivent la population). </a:t>
            </a:r>
          </a:p>
          <a:p>
            <a:pPr marL="0" indent="0">
              <a:buNone/>
            </a:pPr>
            <a:endParaRPr lang="fr-FR" dirty="0"/>
          </a:p>
          <a:p>
            <a:pPr marL="0" indent="0">
              <a:buNone/>
            </a:pPr>
            <a:r>
              <a:rPr lang="fr-FR" dirty="0"/>
              <a:t>Le processus d’inférence sert donc à tirer une conclusion générale (la population) qui, elle, n’est pas mesurée, à partir d’une information précise (l’échantillon) que nous avons effectivement mesurée.</a:t>
            </a:r>
          </a:p>
        </p:txBody>
      </p:sp>
      <p:sp>
        <p:nvSpPr>
          <p:cNvPr id="4" name="Espace réservé du numéro de diapositive 3">
            <a:extLst>
              <a:ext uri="{FF2B5EF4-FFF2-40B4-BE49-F238E27FC236}">
                <a16:creationId xmlns:a16="http://schemas.microsoft.com/office/drawing/2014/main" id="{648801E4-2902-7D08-44B6-48C634E99D0B}"/>
              </a:ext>
            </a:extLst>
          </p:cNvPr>
          <p:cNvSpPr>
            <a:spLocks noGrp="1"/>
          </p:cNvSpPr>
          <p:nvPr>
            <p:ph type="sldNum" sz="quarter" idx="12"/>
          </p:nvPr>
        </p:nvSpPr>
        <p:spPr/>
        <p:txBody>
          <a:bodyPr/>
          <a:lstStyle/>
          <a:p>
            <a:fld id="{BC8B4FB7-AB8A-41EC-A5E3-0904986CC267}" type="slidenum">
              <a:rPr lang="fr-CA" smtClean="0"/>
              <a:t>19</a:t>
            </a:fld>
            <a:endParaRPr lang="fr-CA"/>
          </a:p>
        </p:txBody>
      </p:sp>
    </p:spTree>
    <p:extLst>
      <p:ext uri="{BB962C8B-B14F-4D97-AF65-F5344CB8AC3E}">
        <p14:creationId xmlns:p14="http://schemas.microsoft.com/office/powerpoint/2010/main" val="3913857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3B1AC2-3986-85EC-D740-D4FFC05D666F}"/>
              </a:ext>
            </a:extLst>
          </p:cNvPr>
          <p:cNvSpPr>
            <a:spLocks noGrp="1"/>
          </p:cNvSpPr>
          <p:nvPr>
            <p:ph type="title"/>
          </p:nvPr>
        </p:nvSpPr>
        <p:spPr/>
        <p:txBody>
          <a:bodyPr/>
          <a:lstStyle/>
          <a:p>
            <a:r>
              <a:rPr lang="fr-CA" dirty="0"/>
              <a:t>Plan de la séance</a:t>
            </a:r>
          </a:p>
        </p:txBody>
      </p:sp>
      <p:sp>
        <p:nvSpPr>
          <p:cNvPr id="3" name="Sous-titre 2">
            <a:extLst>
              <a:ext uri="{FF2B5EF4-FFF2-40B4-BE49-F238E27FC236}">
                <a16:creationId xmlns:a16="http://schemas.microsoft.com/office/drawing/2014/main" id="{B5BE739C-3F15-4310-9CC2-9DE1A5B45674}"/>
              </a:ext>
            </a:extLst>
          </p:cNvPr>
          <p:cNvSpPr>
            <a:spLocks noGrp="1"/>
          </p:cNvSpPr>
          <p:nvPr>
            <p:ph idx="1"/>
          </p:nvPr>
        </p:nvSpPr>
        <p:spPr/>
        <p:txBody>
          <a:bodyPr anchor="ctr">
            <a:normAutofit/>
          </a:bodyPr>
          <a:lstStyle/>
          <a:p>
            <a:pPr marL="514350" indent="-514350">
              <a:buFont typeface="+mj-lt"/>
              <a:buAutoNum type="arabicPeriod"/>
            </a:pPr>
            <a:r>
              <a:rPr lang="fr-CA" dirty="0"/>
              <a:t>Présentation de Samar – recherche doctorale</a:t>
            </a:r>
          </a:p>
          <a:p>
            <a:pPr marL="514350" indent="-514350">
              <a:buFont typeface="+mj-lt"/>
              <a:buAutoNum type="arabicPeriod"/>
            </a:pPr>
            <a:r>
              <a:rPr lang="fr-CA" dirty="0"/>
              <a:t>Finir exercices du cours 10</a:t>
            </a:r>
          </a:p>
          <a:p>
            <a:pPr marL="514350" indent="-514350">
              <a:buFont typeface="+mj-lt"/>
              <a:buAutoNum type="arabicPeriod"/>
            </a:pPr>
            <a:r>
              <a:rPr lang="fr-CA" dirty="0"/>
              <a:t>Présentation du TP3 – partie 2</a:t>
            </a:r>
          </a:p>
          <a:p>
            <a:pPr marL="514350" indent="-514350">
              <a:buFont typeface="+mj-lt"/>
              <a:buAutoNum type="arabicPeriod"/>
            </a:pPr>
            <a:r>
              <a:rPr lang="fr-CA" dirty="0"/>
              <a:t>PAUSE</a:t>
            </a:r>
          </a:p>
          <a:p>
            <a:pPr marL="514350" indent="-514350">
              <a:buFont typeface="+mj-lt"/>
              <a:buAutoNum type="arabicPeriod"/>
            </a:pPr>
            <a:r>
              <a:rPr lang="fr-CA" dirty="0"/>
              <a:t>Introduction aux statistiques inférentielles</a:t>
            </a:r>
          </a:p>
          <a:p>
            <a:pPr marL="514350" indent="-514350">
              <a:buFont typeface="+mj-lt"/>
              <a:buAutoNum type="arabicPeriod"/>
            </a:pPr>
            <a:r>
              <a:rPr lang="fr-CA" dirty="0"/>
              <a:t>Débat statistique ! </a:t>
            </a:r>
          </a:p>
          <a:p>
            <a:pPr marL="514350" indent="-514350">
              <a:buFont typeface="+mj-lt"/>
              <a:buAutoNum type="arabicPeriod"/>
            </a:pPr>
            <a:endParaRPr lang="fr-CA" dirty="0"/>
          </a:p>
        </p:txBody>
      </p:sp>
      <p:sp>
        <p:nvSpPr>
          <p:cNvPr id="4" name="Espace réservé du numéro de diapositive 3">
            <a:extLst>
              <a:ext uri="{FF2B5EF4-FFF2-40B4-BE49-F238E27FC236}">
                <a16:creationId xmlns:a16="http://schemas.microsoft.com/office/drawing/2014/main" id="{C4925531-A0DC-6A1F-E3D5-36CCA3287CC0}"/>
              </a:ext>
            </a:extLst>
          </p:cNvPr>
          <p:cNvSpPr>
            <a:spLocks noGrp="1"/>
          </p:cNvSpPr>
          <p:nvPr>
            <p:ph type="sldNum" sz="quarter" idx="12"/>
          </p:nvPr>
        </p:nvSpPr>
        <p:spPr/>
        <p:txBody>
          <a:bodyPr/>
          <a:lstStyle/>
          <a:p>
            <a:fld id="{BC8B4FB7-AB8A-41EC-A5E3-0904986CC267}" type="slidenum">
              <a:rPr lang="fr-CA" smtClean="0"/>
              <a:t>2</a:t>
            </a:fld>
            <a:endParaRPr lang="fr-CA"/>
          </a:p>
        </p:txBody>
      </p:sp>
    </p:spTree>
    <p:extLst>
      <p:ext uri="{BB962C8B-B14F-4D97-AF65-F5344CB8AC3E}">
        <p14:creationId xmlns:p14="http://schemas.microsoft.com/office/powerpoint/2010/main" val="2673527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F0EA04C7-2B92-F371-B8D6-E73AA02B5C1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7E75711-F8E5-F16E-AAC1-057E5F110762}"/>
              </a:ext>
            </a:extLst>
          </p:cNvPr>
          <p:cNvSpPr>
            <a:spLocks noGrp="1"/>
          </p:cNvSpPr>
          <p:nvPr>
            <p:ph type="title"/>
          </p:nvPr>
        </p:nvSpPr>
        <p:spPr/>
        <p:txBody>
          <a:bodyPr/>
          <a:lstStyle/>
          <a:p>
            <a:pPr marL="0" indent="0">
              <a:buNone/>
            </a:pPr>
            <a:r>
              <a:rPr lang="fr-FR" dirty="0"/>
              <a:t>Erreur d’échantillonnage</a:t>
            </a:r>
          </a:p>
        </p:txBody>
      </p:sp>
      <p:sp>
        <p:nvSpPr>
          <p:cNvPr id="3" name="Espace réservé du contenu 2">
            <a:extLst>
              <a:ext uri="{FF2B5EF4-FFF2-40B4-BE49-F238E27FC236}">
                <a16:creationId xmlns:a16="http://schemas.microsoft.com/office/drawing/2014/main" id="{476D9A3B-7EF3-A059-0FCC-69A5D4B3C105}"/>
              </a:ext>
            </a:extLst>
          </p:cNvPr>
          <p:cNvSpPr>
            <a:spLocks noGrp="1"/>
          </p:cNvSpPr>
          <p:nvPr>
            <p:ph sz="half" idx="1"/>
          </p:nvPr>
        </p:nvSpPr>
        <p:spPr/>
        <p:txBody>
          <a:bodyPr>
            <a:normAutofit fontScale="92500" lnSpcReduction="20000"/>
          </a:bodyPr>
          <a:lstStyle/>
          <a:p>
            <a:r>
              <a:rPr lang="fr-FR" dirty="0"/>
              <a:t>Courbe normale: environ 68 % des observations se trouvent près de la moyenne de la population (±1 écart-type) et qu’environ 32 % des observations se trouvent plus loin.</a:t>
            </a:r>
          </a:p>
          <a:p>
            <a:r>
              <a:rPr lang="fr-FR" dirty="0"/>
              <a:t>EX: Moyenne=100, Écart-type=15, 68% des observations se situe entre 85 et 115</a:t>
            </a:r>
          </a:p>
          <a:p>
            <a:endParaRPr lang="fr-FR" dirty="0"/>
          </a:p>
          <a:p>
            <a:r>
              <a:rPr lang="fr-FR" dirty="0"/>
              <a:t>Est-ce que mon échantillon aléatoire aura 68% des observations entre 85 et 115? </a:t>
            </a:r>
            <a:endParaRPr lang="fr-CA" dirty="0"/>
          </a:p>
        </p:txBody>
      </p:sp>
      <p:sp>
        <p:nvSpPr>
          <p:cNvPr id="4" name="Espace réservé du numéro de diapositive 3">
            <a:extLst>
              <a:ext uri="{FF2B5EF4-FFF2-40B4-BE49-F238E27FC236}">
                <a16:creationId xmlns:a16="http://schemas.microsoft.com/office/drawing/2014/main" id="{FBAC067F-DC9E-8C17-8648-A1764B61E614}"/>
              </a:ext>
            </a:extLst>
          </p:cNvPr>
          <p:cNvSpPr>
            <a:spLocks noGrp="1"/>
          </p:cNvSpPr>
          <p:nvPr>
            <p:ph type="sldNum" sz="quarter" idx="12"/>
          </p:nvPr>
        </p:nvSpPr>
        <p:spPr/>
        <p:txBody>
          <a:bodyPr/>
          <a:lstStyle/>
          <a:p>
            <a:fld id="{BC8B4FB7-AB8A-41EC-A5E3-0904986CC267}" type="slidenum">
              <a:rPr lang="fr-CA" smtClean="0"/>
              <a:t>20</a:t>
            </a:fld>
            <a:endParaRPr lang="fr-CA"/>
          </a:p>
        </p:txBody>
      </p:sp>
      <p:pic>
        <p:nvPicPr>
          <p:cNvPr id="9" name="Espace réservé du contenu 4">
            <a:extLst>
              <a:ext uri="{FF2B5EF4-FFF2-40B4-BE49-F238E27FC236}">
                <a16:creationId xmlns:a16="http://schemas.microsoft.com/office/drawing/2014/main" id="{AB790A6C-D6A9-8238-6FCB-1966139D2B32}"/>
              </a:ext>
            </a:extLst>
          </p:cNvPr>
          <p:cNvPicPr>
            <a:picLocks noGrp="1" noChangeAspect="1"/>
          </p:cNvPicPr>
          <p:nvPr>
            <p:ph sz="half" idx="2"/>
          </p:nvPr>
        </p:nvPicPr>
        <p:blipFill>
          <a:blip r:embed="rId2"/>
          <a:stretch>
            <a:fillRect/>
          </a:stretch>
        </p:blipFill>
        <p:spPr>
          <a:xfrm>
            <a:off x="6172200" y="2439913"/>
            <a:ext cx="5181600" cy="3122762"/>
          </a:xfrm>
        </p:spPr>
      </p:pic>
    </p:spTree>
    <p:extLst>
      <p:ext uri="{BB962C8B-B14F-4D97-AF65-F5344CB8AC3E}">
        <p14:creationId xmlns:p14="http://schemas.microsoft.com/office/powerpoint/2010/main" val="2182288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D2D75F72-E8F2-07BE-186B-004ADC1C829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E4E9AFD-0A7A-A110-0694-1019CBB4B9DD}"/>
              </a:ext>
            </a:extLst>
          </p:cNvPr>
          <p:cNvSpPr>
            <a:spLocks noGrp="1"/>
          </p:cNvSpPr>
          <p:nvPr>
            <p:ph type="title"/>
          </p:nvPr>
        </p:nvSpPr>
        <p:spPr/>
        <p:txBody>
          <a:bodyPr/>
          <a:lstStyle/>
          <a:p>
            <a:pPr marL="0" indent="0">
              <a:buNone/>
            </a:pPr>
            <a:r>
              <a:rPr lang="fr-FR" dirty="0"/>
              <a:t>Erreur d’échantillonnage</a:t>
            </a:r>
          </a:p>
        </p:txBody>
      </p:sp>
      <p:sp>
        <p:nvSpPr>
          <p:cNvPr id="3" name="Espace réservé du contenu 2">
            <a:extLst>
              <a:ext uri="{FF2B5EF4-FFF2-40B4-BE49-F238E27FC236}">
                <a16:creationId xmlns:a16="http://schemas.microsoft.com/office/drawing/2014/main" id="{993F04BE-8FDA-DF34-DBC6-33A36148A14A}"/>
              </a:ext>
            </a:extLst>
          </p:cNvPr>
          <p:cNvSpPr>
            <a:spLocks noGrp="1"/>
          </p:cNvSpPr>
          <p:nvPr>
            <p:ph sz="half" idx="1"/>
          </p:nvPr>
        </p:nvSpPr>
        <p:spPr/>
        <p:txBody>
          <a:bodyPr>
            <a:normAutofit lnSpcReduction="10000"/>
          </a:bodyPr>
          <a:lstStyle/>
          <a:p>
            <a:r>
              <a:rPr lang="fr-FR" dirty="0"/>
              <a:t>Variation naturelle dans la composition exacte des observations contenues dans les échantillons extraits de la même population</a:t>
            </a:r>
          </a:p>
          <a:p>
            <a:endParaRPr lang="fr-FR" dirty="0"/>
          </a:p>
          <a:p>
            <a:r>
              <a:rPr lang="fr-FR" dirty="0"/>
              <a:t> Les statistiques inférentielles permettent de faire des généralisations à partir d’un échantillon et de quantifier cette erreur. </a:t>
            </a:r>
            <a:endParaRPr lang="fr-CA" dirty="0"/>
          </a:p>
        </p:txBody>
      </p:sp>
      <p:sp>
        <p:nvSpPr>
          <p:cNvPr id="4" name="Espace réservé du numéro de diapositive 3">
            <a:extLst>
              <a:ext uri="{FF2B5EF4-FFF2-40B4-BE49-F238E27FC236}">
                <a16:creationId xmlns:a16="http://schemas.microsoft.com/office/drawing/2014/main" id="{CB1885BE-B824-AF47-D291-E9C4888E2A99}"/>
              </a:ext>
            </a:extLst>
          </p:cNvPr>
          <p:cNvSpPr>
            <a:spLocks noGrp="1"/>
          </p:cNvSpPr>
          <p:nvPr>
            <p:ph type="sldNum" sz="quarter" idx="12"/>
          </p:nvPr>
        </p:nvSpPr>
        <p:spPr/>
        <p:txBody>
          <a:bodyPr/>
          <a:lstStyle/>
          <a:p>
            <a:fld id="{BC8B4FB7-AB8A-41EC-A5E3-0904986CC267}" type="slidenum">
              <a:rPr lang="fr-CA" smtClean="0"/>
              <a:t>21</a:t>
            </a:fld>
            <a:endParaRPr lang="fr-CA"/>
          </a:p>
        </p:txBody>
      </p:sp>
      <p:pic>
        <p:nvPicPr>
          <p:cNvPr id="7" name="Espace réservé du contenu 4">
            <a:extLst>
              <a:ext uri="{FF2B5EF4-FFF2-40B4-BE49-F238E27FC236}">
                <a16:creationId xmlns:a16="http://schemas.microsoft.com/office/drawing/2014/main" id="{3F2038C4-EBD1-3F21-CFC5-1EF5359C2CB4}"/>
              </a:ext>
            </a:extLst>
          </p:cNvPr>
          <p:cNvPicPr>
            <a:picLocks noGrp="1" noChangeAspect="1"/>
          </p:cNvPicPr>
          <p:nvPr>
            <p:ph sz="half" idx="2"/>
          </p:nvPr>
        </p:nvPicPr>
        <p:blipFill>
          <a:blip r:embed="rId2"/>
          <a:stretch>
            <a:fillRect/>
          </a:stretch>
        </p:blipFill>
        <p:spPr>
          <a:xfrm>
            <a:off x="6172200" y="2439913"/>
            <a:ext cx="5181600" cy="3122762"/>
          </a:xfrm>
        </p:spPr>
      </p:pic>
    </p:spTree>
    <p:extLst>
      <p:ext uri="{BB962C8B-B14F-4D97-AF65-F5344CB8AC3E}">
        <p14:creationId xmlns:p14="http://schemas.microsoft.com/office/powerpoint/2010/main" val="794071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6209A803-D4BA-83AF-C4D6-2F45FCE6A4C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024F09F-6ED3-9F1D-0F87-B993770F5945}"/>
              </a:ext>
            </a:extLst>
          </p:cNvPr>
          <p:cNvSpPr>
            <a:spLocks noGrp="1"/>
          </p:cNvSpPr>
          <p:nvPr>
            <p:ph type="title"/>
          </p:nvPr>
        </p:nvSpPr>
        <p:spPr/>
        <p:txBody>
          <a:bodyPr/>
          <a:lstStyle/>
          <a:p>
            <a:r>
              <a:rPr lang="fr-CA" dirty="0"/>
              <a:t>Les statistiques inférentielles – </a:t>
            </a:r>
            <a:r>
              <a:rPr lang="fr-FR" dirty="0"/>
              <a:t>étudier les relations entre les variables</a:t>
            </a:r>
            <a:endParaRPr lang="fr-CA" dirty="0"/>
          </a:p>
        </p:txBody>
      </p:sp>
      <p:sp>
        <p:nvSpPr>
          <p:cNvPr id="6" name="Espace réservé du contenu 5">
            <a:extLst>
              <a:ext uri="{FF2B5EF4-FFF2-40B4-BE49-F238E27FC236}">
                <a16:creationId xmlns:a16="http://schemas.microsoft.com/office/drawing/2014/main" id="{F79EB888-F52C-4EA1-2332-0376F91277CE}"/>
              </a:ext>
            </a:extLst>
          </p:cNvPr>
          <p:cNvSpPr>
            <a:spLocks noGrp="1"/>
          </p:cNvSpPr>
          <p:nvPr>
            <p:ph idx="1"/>
          </p:nvPr>
        </p:nvSpPr>
        <p:spPr>
          <a:xfrm>
            <a:off x="838200" y="1825625"/>
            <a:ext cx="10515600" cy="4319143"/>
          </a:xfrm>
        </p:spPr>
        <p:txBody>
          <a:bodyPr anchor="ctr">
            <a:normAutofit/>
          </a:bodyPr>
          <a:lstStyle/>
          <a:p>
            <a:pPr>
              <a:buNone/>
            </a:pPr>
            <a:r>
              <a:rPr lang="fr-FR" dirty="0"/>
              <a:t>Les statistiques inférentielles permettent d’</a:t>
            </a:r>
            <a:r>
              <a:rPr lang="fr-FR" b="1" dirty="0"/>
              <a:t>étudier les relations </a:t>
            </a:r>
            <a:r>
              <a:rPr lang="fr-FR" dirty="0"/>
              <a:t>entre des variables (par exemple, via des tests d’hypothèses, des régressions, des corrélations).</a:t>
            </a:r>
          </a:p>
        </p:txBody>
      </p:sp>
      <p:sp>
        <p:nvSpPr>
          <p:cNvPr id="4" name="Espace réservé du numéro de diapositive 3">
            <a:extLst>
              <a:ext uri="{FF2B5EF4-FFF2-40B4-BE49-F238E27FC236}">
                <a16:creationId xmlns:a16="http://schemas.microsoft.com/office/drawing/2014/main" id="{8186A52C-EE95-8AB6-7A71-F7092BE4CC2A}"/>
              </a:ext>
            </a:extLst>
          </p:cNvPr>
          <p:cNvSpPr>
            <a:spLocks noGrp="1"/>
          </p:cNvSpPr>
          <p:nvPr>
            <p:ph type="sldNum" sz="quarter" idx="12"/>
          </p:nvPr>
        </p:nvSpPr>
        <p:spPr/>
        <p:txBody>
          <a:bodyPr/>
          <a:lstStyle/>
          <a:p>
            <a:fld id="{BC8B4FB7-AB8A-41EC-A5E3-0904986CC267}" type="slidenum">
              <a:rPr lang="fr-CA" smtClean="0"/>
              <a:t>22</a:t>
            </a:fld>
            <a:endParaRPr lang="fr-CA"/>
          </a:p>
        </p:txBody>
      </p:sp>
    </p:spTree>
    <p:extLst>
      <p:ext uri="{BB962C8B-B14F-4D97-AF65-F5344CB8AC3E}">
        <p14:creationId xmlns:p14="http://schemas.microsoft.com/office/powerpoint/2010/main" val="1588400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12D769B8-958E-7449-8A7D-6078D1321D1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37CB05C-F4CA-222C-A6D4-0BF688B69F0A}"/>
              </a:ext>
            </a:extLst>
          </p:cNvPr>
          <p:cNvSpPr>
            <a:spLocks noGrp="1"/>
          </p:cNvSpPr>
          <p:nvPr>
            <p:ph type="title"/>
          </p:nvPr>
        </p:nvSpPr>
        <p:spPr/>
        <p:txBody>
          <a:bodyPr/>
          <a:lstStyle/>
          <a:p>
            <a:pPr marL="0" indent="0">
              <a:buNone/>
            </a:pPr>
            <a:r>
              <a:rPr lang="fr-FR" dirty="0"/>
              <a:t>Association vs corrélation vs causalité</a:t>
            </a:r>
          </a:p>
        </p:txBody>
      </p:sp>
      <p:sp>
        <p:nvSpPr>
          <p:cNvPr id="3" name="Espace réservé du contenu 2">
            <a:extLst>
              <a:ext uri="{FF2B5EF4-FFF2-40B4-BE49-F238E27FC236}">
                <a16:creationId xmlns:a16="http://schemas.microsoft.com/office/drawing/2014/main" id="{0C8651EE-00C5-E7FF-BE04-59854B4A35CA}"/>
              </a:ext>
            </a:extLst>
          </p:cNvPr>
          <p:cNvSpPr>
            <a:spLocks noGrp="1"/>
          </p:cNvSpPr>
          <p:nvPr>
            <p:ph idx="1"/>
          </p:nvPr>
        </p:nvSpPr>
        <p:spPr/>
        <p:txBody>
          <a:bodyPr>
            <a:normAutofit fontScale="85000" lnSpcReduction="20000"/>
          </a:bodyPr>
          <a:lstStyle/>
          <a:p>
            <a:pPr marL="0" indent="0">
              <a:buNone/>
            </a:pPr>
            <a:r>
              <a:rPr lang="fr-FR" b="1" u="sng" dirty="0"/>
              <a:t>Association</a:t>
            </a:r>
          </a:p>
          <a:p>
            <a:pPr marL="0" indent="0">
              <a:buNone/>
            </a:pPr>
            <a:r>
              <a:rPr lang="fr-FR" dirty="0"/>
              <a:t>Deux variables sont </a:t>
            </a:r>
            <a:r>
              <a:rPr lang="fr-FR" b="1" dirty="0"/>
              <a:t>associées</a:t>
            </a:r>
            <a:r>
              <a:rPr lang="fr-FR" dirty="0"/>
              <a:t> si elles varient ensemble, sans nécessairement avoir un lien mathématique ou directionnel.</a:t>
            </a:r>
          </a:p>
          <a:p>
            <a:pPr marL="0" indent="0">
              <a:buNone/>
            </a:pPr>
            <a:endParaRPr lang="fr-FR" dirty="0"/>
          </a:p>
          <a:p>
            <a:pPr marL="0" indent="0">
              <a:buNone/>
            </a:pPr>
            <a:r>
              <a:rPr lang="fr-FR" dirty="0"/>
              <a:t>Exemple </a:t>
            </a:r>
          </a:p>
          <a:p>
            <a:r>
              <a:rPr lang="fr-FR" dirty="0"/>
              <a:t>Posséder un parapluie et porter un imperméable </a:t>
            </a:r>
          </a:p>
          <a:p>
            <a:pPr lvl="1">
              <a:buFont typeface="Courier New" panose="02070309020205020404" pitchFamily="49" charset="0"/>
              <a:buChar char="o"/>
            </a:pPr>
            <a:r>
              <a:rPr lang="fr-FR" dirty="0"/>
              <a:t>Les deux sont souvent observés ensemble, mais l’un n’entraîne pas l’autre.</a:t>
            </a:r>
          </a:p>
          <a:p>
            <a:pPr lvl="1">
              <a:buFont typeface="Courier New" panose="02070309020205020404" pitchFamily="49" charset="0"/>
              <a:buChar char="o"/>
            </a:pPr>
            <a:r>
              <a:rPr lang="fr-FR" dirty="0"/>
              <a:t>C’est une troisième variable cachée (la pluie) qui explique leur lien.</a:t>
            </a:r>
          </a:p>
          <a:p>
            <a:pPr marL="0" indent="0">
              <a:buNone/>
            </a:pPr>
            <a:endParaRPr lang="fr-FR" dirty="0"/>
          </a:p>
          <a:p>
            <a:pPr marL="0" indent="0">
              <a:buNone/>
            </a:pPr>
            <a:endParaRPr lang="fr-FR" dirty="0"/>
          </a:p>
          <a:p>
            <a:pPr marL="0" indent="0">
              <a:buNone/>
            </a:pPr>
            <a:r>
              <a:rPr lang="fr-FR" dirty="0"/>
              <a:t>L’association ne dit rien sur la force ni la direction du lien, et elle n’implique pas qu’une variable influence l’autre.</a:t>
            </a:r>
            <a:endParaRPr lang="fr-CA" dirty="0"/>
          </a:p>
        </p:txBody>
      </p:sp>
      <p:sp>
        <p:nvSpPr>
          <p:cNvPr id="4" name="Espace réservé du numéro de diapositive 3">
            <a:extLst>
              <a:ext uri="{FF2B5EF4-FFF2-40B4-BE49-F238E27FC236}">
                <a16:creationId xmlns:a16="http://schemas.microsoft.com/office/drawing/2014/main" id="{224B7F2A-DED7-37A4-BF13-946BFA949B8C}"/>
              </a:ext>
            </a:extLst>
          </p:cNvPr>
          <p:cNvSpPr>
            <a:spLocks noGrp="1"/>
          </p:cNvSpPr>
          <p:nvPr>
            <p:ph type="sldNum" sz="quarter" idx="12"/>
          </p:nvPr>
        </p:nvSpPr>
        <p:spPr/>
        <p:txBody>
          <a:bodyPr/>
          <a:lstStyle/>
          <a:p>
            <a:fld id="{BC8B4FB7-AB8A-41EC-A5E3-0904986CC267}" type="slidenum">
              <a:rPr lang="fr-CA" smtClean="0"/>
              <a:t>23</a:t>
            </a:fld>
            <a:endParaRPr lang="fr-CA"/>
          </a:p>
        </p:txBody>
      </p:sp>
    </p:spTree>
    <p:extLst>
      <p:ext uri="{BB962C8B-B14F-4D97-AF65-F5344CB8AC3E}">
        <p14:creationId xmlns:p14="http://schemas.microsoft.com/office/powerpoint/2010/main" val="1734451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71ACECDE-1926-974F-DDC2-83ED0F70DA5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EE31A4B-4229-8930-B3CE-845456B43658}"/>
              </a:ext>
            </a:extLst>
          </p:cNvPr>
          <p:cNvSpPr>
            <a:spLocks noGrp="1"/>
          </p:cNvSpPr>
          <p:nvPr>
            <p:ph type="title"/>
          </p:nvPr>
        </p:nvSpPr>
        <p:spPr/>
        <p:txBody>
          <a:bodyPr/>
          <a:lstStyle/>
          <a:p>
            <a:pPr marL="0" indent="0">
              <a:buNone/>
            </a:pPr>
            <a:r>
              <a:rPr lang="fr-FR" dirty="0"/>
              <a:t>Association vs corrélation vs causalité</a:t>
            </a:r>
          </a:p>
        </p:txBody>
      </p:sp>
      <p:sp>
        <p:nvSpPr>
          <p:cNvPr id="3" name="Espace réservé du contenu 2">
            <a:extLst>
              <a:ext uri="{FF2B5EF4-FFF2-40B4-BE49-F238E27FC236}">
                <a16:creationId xmlns:a16="http://schemas.microsoft.com/office/drawing/2014/main" id="{6E951943-C7A9-752C-C1DD-6B3B85E6C766}"/>
              </a:ext>
            </a:extLst>
          </p:cNvPr>
          <p:cNvSpPr>
            <a:spLocks noGrp="1"/>
          </p:cNvSpPr>
          <p:nvPr>
            <p:ph idx="1"/>
          </p:nvPr>
        </p:nvSpPr>
        <p:spPr/>
        <p:txBody>
          <a:bodyPr>
            <a:normAutofit fontScale="92500" lnSpcReduction="20000"/>
          </a:bodyPr>
          <a:lstStyle/>
          <a:p>
            <a:pPr marL="0" indent="0">
              <a:buNone/>
            </a:pPr>
            <a:r>
              <a:rPr lang="fr-FR" b="1" u="sng" dirty="0"/>
              <a:t>Corrélation</a:t>
            </a:r>
          </a:p>
          <a:p>
            <a:pPr marL="0" indent="0">
              <a:buNone/>
            </a:pPr>
            <a:r>
              <a:rPr lang="fr-FR" dirty="0"/>
              <a:t>Mesure la force et la direction du lien entre deux variables.</a:t>
            </a:r>
          </a:p>
          <a:p>
            <a:pPr marL="0" indent="0">
              <a:buNone/>
            </a:pPr>
            <a:endParaRPr lang="fr-FR" dirty="0"/>
          </a:p>
          <a:p>
            <a:pPr marL="0" indent="0">
              <a:buNone/>
            </a:pPr>
            <a:r>
              <a:rPr lang="fr-FR" dirty="0"/>
              <a:t>Pour des valeurs qualitatives (ex: Test de khi deux) ou des valeurs quantitatives (ex: coefficient de corrélation de Pearson)</a:t>
            </a:r>
          </a:p>
          <a:p>
            <a:pPr marL="457200" lvl="1" indent="0">
              <a:buNone/>
            </a:pPr>
            <a:endParaRPr lang="fr-FR" dirty="0"/>
          </a:p>
          <a:p>
            <a:pPr marL="457200" lvl="1" indent="0">
              <a:buNone/>
            </a:pPr>
            <a:r>
              <a:rPr lang="fr-FR" dirty="0"/>
              <a:t>Corrélation positive (r &gt; 0) : quand une variable augmente, l’autre a tendance à augmenter aussi.</a:t>
            </a:r>
          </a:p>
          <a:p>
            <a:pPr marL="457200" lvl="1" indent="0">
              <a:buNone/>
            </a:pPr>
            <a:endParaRPr lang="fr-FR" dirty="0"/>
          </a:p>
          <a:p>
            <a:pPr marL="457200" lvl="1" indent="0">
              <a:buNone/>
            </a:pPr>
            <a:r>
              <a:rPr lang="fr-FR" dirty="0"/>
              <a:t>Corrélation négative (r &lt; 0) : quand une variable augmente, l’autre a tendance à diminuer.</a:t>
            </a:r>
          </a:p>
          <a:p>
            <a:pPr marL="457200" lvl="1" indent="0">
              <a:buNone/>
            </a:pPr>
            <a:endParaRPr lang="fr-FR" dirty="0"/>
          </a:p>
          <a:p>
            <a:pPr marL="457200" lvl="1" indent="0">
              <a:buNone/>
            </a:pPr>
            <a:r>
              <a:rPr lang="fr-FR" dirty="0"/>
              <a:t>Corrélation nulle (r ≈ 0) : pas de relation claire entre les deux.</a:t>
            </a:r>
          </a:p>
          <a:p>
            <a:pPr marL="0" indent="0">
              <a:buNone/>
            </a:pPr>
            <a:endParaRPr lang="fr-FR" dirty="0"/>
          </a:p>
          <a:p>
            <a:pPr marL="0" indent="0">
              <a:buNone/>
            </a:pPr>
            <a:endParaRPr lang="fr-CA" dirty="0"/>
          </a:p>
        </p:txBody>
      </p:sp>
      <p:sp>
        <p:nvSpPr>
          <p:cNvPr id="4" name="Espace réservé du numéro de diapositive 3">
            <a:extLst>
              <a:ext uri="{FF2B5EF4-FFF2-40B4-BE49-F238E27FC236}">
                <a16:creationId xmlns:a16="http://schemas.microsoft.com/office/drawing/2014/main" id="{FB4E0381-17A9-191E-C146-6B56AD4F3913}"/>
              </a:ext>
            </a:extLst>
          </p:cNvPr>
          <p:cNvSpPr>
            <a:spLocks noGrp="1"/>
          </p:cNvSpPr>
          <p:nvPr>
            <p:ph type="sldNum" sz="quarter" idx="12"/>
          </p:nvPr>
        </p:nvSpPr>
        <p:spPr/>
        <p:txBody>
          <a:bodyPr/>
          <a:lstStyle/>
          <a:p>
            <a:fld id="{BC8B4FB7-AB8A-41EC-A5E3-0904986CC267}" type="slidenum">
              <a:rPr lang="fr-CA" smtClean="0"/>
              <a:t>24</a:t>
            </a:fld>
            <a:endParaRPr lang="fr-CA"/>
          </a:p>
        </p:txBody>
      </p:sp>
    </p:spTree>
    <p:extLst>
      <p:ext uri="{BB962C8B-B14F-4D97-AF65-F5344CB8AC3E}">
        <p14:creationId xmlns:p14="http://schemas.microsoft.com/office/powerpoint/2010/main" val="4137424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3EB0BA03-C37B-CE56-1FB0-7B4A0A89A14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A669AD5-CA28-9B8F-20CF-58A120483DC5}"/>
              </a:ext>
            </a:extLst>
          </p:cNvPr>
          <p:cNvSpPr>
            <a:spLocks noGrp="1"/>
          </p:cNvSpPr>
          <p:nvPr>
            <p:ph type="title"/>
          </p:nvPr>
        </p:nvSpPr>
        <p:spPr/>
        <p:txBody>
          <a:bodyPr/>
          <a:lstStyle/>
          <a:p>
            <a:pPr marL="0" indent="0">
              <a:buNone/>
            </a:pPr>
            <a:r>
              <a:rPr lang="fr-FR" dirty="0"/>
              <a:t>Association vs corrélation vs causalité</a:t>
            </a:r>
          </a:p>
        </p:txBody>
      </p:sp>
      <p:sp>
        <p:nvSpPr>
          <p:cNvPr id="3" name="Espace réservé du contenu 2">
            <a:extLst>
              <a:ext uri="{FF2B5EF4-FFF2-40B4-BE49-F238E27FC236}">
                <a16:creationId xmlns:a16="http://schemas.microsoft.com/office/drawing/2014/main" id="{399479D5-BB60-8E1F-F831-8EC782E81644}"/>
              </a:ext>
            </a:extLst>
          </p:cNvPr>
          <p:cNvSpPr>
            <a:spLocks noGrp="1"/>
          </p:cNvSpPr>
          <p:nvPr>
            <p:ph idx="1"/>
          </p:nvPr>
        </p:nvSpPr>
        <p:spPr/>
        <p:txBody>
          <a:bodyPr>
            <a:normAutofit lnSpcReduction="10000"/>
          </a:bodyPr>
          <a:lstStyle/>
          <a:p>
            <a:pPr marL="0" indent="0">
              <a:buNone/>
            </a:pPr>
            <a:r>
              <a:rPr lang="fr-FR" b="1" u="sng" dirty="0"/>
              <a:t>Corrélation</a:t>
            </a:r>
          </a:p>
          <a:p>
            <a:pPr marL="457200" lvl="1" indent="0">
              <a:buNone/>
            </a:pPr>
            <a:r>
              <a:rPr lang="fr-FR" dirty="0"/>
              <a:t>Exemple de corrélation positive (r &gt; 0) : quand une variable augmente, l’autre a tendance à augmenter aussi.</a:t>
            </a:r>
          </a:p>
          <a:p>
            <a:pPr marL="457200" lvl="1" indent="0">
              <a:buNone/>
            </a:pPr>
            <a:endParaRPr lang="fr-FR" dirty="0"/>
          </a:p>
          <a:p>
            <a:pPr marL="457200" lvl="1" indent="0">
              <a:buNone/>
            </a:pPr>
            <a:r>
              <a:rPr lang="fr-FR" dirty="0"/>
              <a:t>La corrélation entre la présence de nuages et la pluie est positive, car plus il y a de nuages, plus grandes sont les chances qu’il pleuve. </a:t>
            </a:r>
          </a:p>
          <a:p>
            <a:pPr marL="457200" lvl="1" indent="0">
              <a:buNone/>
            </a:pPr>
            <a:endParaRPr lang="fr-FR" dirty="0"/>
          </a:p>
          <a:p>
            <a:pPr marL="457200" lvl="1" indent="0">
              <a:buNone/>
            </a:pPr>
            <a:r>
              <a:rPr lang="fr-FR" dirty="0"/>
              <a:t>Exemple de corrélation négative (r &lt; 0) : quand une variable augmente, l’autre a tendance à diminuer.</a:t>
            </a:r>
          </a:p>
          <a:p>
            <a:pPr marL="457200" lvl="1" indent="0">
              <a:buNone/>
            </a:pPr>
            <a:endParaRPr lang="fr-FR" dirty="0"/>
          </a:p>
          <a:p>
            <a:pPr marL="457200" lvl="1" indent="0">
              <a:buNone/>
            </a:pPr>
            <a:r>
              <a:rPr lang="fr-FR" dirty="0"/>
              <a:t>La corrélation entre la satisfaction au travail et l’absentéisme est négative. Dans ce cas, plus les gens sont satisfaits, moins ils s’absentent.</a:t>
            </a:r>
          </a:p>
          <a:p>
            <a:pPr marL="0" indent="0">
              <a:buNone/>
            </a:pPr>
            <a:endParaRPr lang="fr-CA" dirty="0"/>
          </a:p>
        </p:txBody>
      </p:sp>
      <p:sp>
        <p:nvSpPr>
          <p:cNvPr id="4" name="Espace réservé du numéro de diapositive 3">
            <a:extLst>
              <a:ext uri="{FF2B5EF4-FFF2-40B4-BE49-F238E27FC236}">
                <a16:creationId xmlns:a16="http://schemas.microsoft.com/office/drawing/2014/main" id="{39253025-0740-BAAA-1B8D-3156FF0F6A5C}"/>
              </a:ext>
            </a:extLst>
          </p:cNvPr>
          <p:cNvSpPr>
            <a:spLocks noGrp="1"/>
          </p:cNvSpPr>
          <p:nvPr>
            <p:ph type="sldNum" sz="quarter" idx="12"/>
          </p:nvPr>
        </p:nvSpPr>
        <p:spPr/>
        <p:txBody>
          <a:bodyPr/>
          <a:lstStyle/>
          <a:p>
            <a:fld id="{BC8B4FB7-AB8A-41EC-A5E3-0904986CC267}" type="slidenum">
              <a:rPr lang="fr-CA" smtClean="0"/>
              <a:t>25</a:t>
            </a:fld>
            <a:endParaRPr lang="fr-CA"/>
          </a:p>
        </p:txBody>
      </p:sp>
      <p:cxnSp>
        <p:nvCxnSpPr>
          <p:cNvPr id="6" name="Connecteur droit 5">
            <a:extLst>
              <a:ext uri="{FF2B5EF4-FFF2-40B4-BE49-F238E27FC236}">
                <a16:creationId xmlns:a16="http://schemas.microsoft.com/office/drawing/2014/main" id="{5C488540-3849-C4D8-4AC0-10458B014A2B}"/>
              </a:ext>
            </a:extLst>
          </p:cNvPr>
          <p:cNvCxnSpPr/>
          <p:nvPr/>
        </p:nvCxnSpPr>
        <p:spPr>
          <a:xfrm>
            <a:off x="1362456" y="4005072"/>
            <a:ext cx="963777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9068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7FBF1E1B-3F68-A3D8-34D8-4DE8629D203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8203A2D-D8AA-C223-ED51-7769EF284172}"/>
              </a:ext>
            </a:extLst>
          </p:cNvPr>
          <p:cNvSpPr>
            <a:spLocks noGrp="1"/>
          </p:cNvSpPr>
          <p:nvPr>
            <p:ph type="title"/>
          </p:nvPr>
        </p:nvSpPr>
        <p:spPr/>
        <p:txBody>
          <a:bodyPr/>
          <a:lstStyle/>
          <a:p>
            <a:pPr marL="0" indent="0">
              <a:buNone/>
            </a:pPr>
            <a:r>
              <a:rPr lang="fr-FR" dirty="0"/>
              <a:t>Association vs corrélation vs causalité</a:t>
            </a:r>
          </a:p>
        </p:txBody>
      </p:sp>
      <p:sp>
        <p:nvSpPr>
          <p:cNvPr id="3" name="Espace réservé du contenu 2">
            <a:extLst>
              <a:ext uri="{FF2B5EF4-FFF2-40B4-BE49-F238E27FC236}">
                <a16:creationId xmlns:a16="http://schemas.microsoft.com/office/drawing/2014/main" id="{8DA59005-A55E-8B55-C931-4EBB06970E8B}"/>
              </a:ext>
            </a:extLst>
          </p:cNvPr>
          <p:cNvSpPr>
            <a:spLocks noGrp="1"/>
          </p:cNvSpPr>
          <p:nvPr>
            <p:ph idx="1"/>
          </p:nvPr>
        </p:nvSpPr>
        <p:spPr/>
        <p:txBody>
          <a:bodyPr>
            <a:normAutofit lnSpcReduction="10000"/>
          </a:bodyPr>
          <a:lstStyle/>
          <a:p>
            <a:pPr marL="0" indent="0">
              <a:buNone/>
            </a:pPr>
            <a:r>
              <a:rPr lang="fr-FR" b="1" u="sng" dirty="0"/>
              <a:t>Causalité</a:t>
            </a:r>
          </a:p>
          <a:p>
            <a:pPr marL="0" indent="0">
              <a:buNone/>
            </a:pPr>
            <a:r>
              <a:rPr lang="fr-FR" dirty="0"/>
              <a:t>Un changement dans une variable </a:t>
            </a:r>
            <a:r>
              <a:rPr lang="fr-FR" b="1" dirty="0"/>
              <a:t>provoque</a:t>
            </a:r>
            <a:r>
              <a:rPr lang="fr-FR" dirty="0"/>
              <a:t> un changement dans une autre (cause à effet)</a:t>
            </a:r>
          </a:p>
          <a:p>
            <a:pPr marL="0" indent="0">
              <a:buNone/>
            </a:pPr>
            <a:endParaRPr lang="fr-FR" dirty="0"/>
          </a:p>
          <a:p>
            <a:r>
              <a:rPr lang="fr-FR" dirty="0"/>
              <a:t>Différents tests de régression: représentation quantifiée de la relation entre une variable dépendante et une ou des variables indépendantes</a:t>
            </a:r>
          </a:p>
          <a:p>
            <a:r>
              <a:rPr lang="fr-FR" dirty="0"/>
              <a:t>Tests mesurant l’équivalence entre les groupes (ANOVA, test t): Avant d’interpréter une différence entre groupes comme causale, il faut s'assurer que ces groupes étaient comparables au départ.</a:t>
            </a:r>
          </a:p>
          <a:p>
            <a:pPr marL="0" indent="0">
              <a:buNone/>
            </a:pPr>
            <a:endParaRPr lang="fr-FR" dirty="0"/>
          </a:p>
          <a:p>
            <a:pPr marL="0" indent="0">
              <a:buNone/>
            </a:pPr>
            <a:endParaRPr lang="fr-FR" dirty="0"/>
          </a:p>
          <a:p>
            <a:pPr marL="0" indent="0">
              <a:buNone/>
            </a:pPr>
            <a:endParaRPr lang="fr-CA" dirty="0"/>
          </a:p>
        </p:txBody>
      </p:sp>
      <p:sp>
        <p:nvSpPr>
          <p:cNvPr id="4" name="Espace réservé du numéro de diapositive 3">
            <a:extLst>
              <a:ext uri="{FF2B5EF4-FFF2-40B4-BE49-F238E27FC236}">
                <a16:creationId xmlns:a16="http://schemas.microsoft.com/office/drawing/2014/main" id="{37C9DC9B-FBD5-CA3C-9910-FB10583114A5}"/>
              </a:ext>
            </a:extLst>
          </p:cNvPr>
          <p:cNvSpPr>
            <a:spLocks noGrp="1"/>
          </p:cNvSpPr>
          <p:nvPr>
            <p:ph type="sldNum" sz="quarter" idx="12"/>
          </p:nvPr>
        </p:nvSpPr>
        <p:spPr/>
        <p:txBody>
          <a:bodyPr/>
          <a:lstStyle/>
          <a:p>
            <a:fld id="{BC8B4FB7-AB8A-41EC-A5E3-0904986CC267}" type="slidenum">
              <a:rPr lang="fr-CA" smtClean="0"/>
              <a:t>26</a:t>
            </a:fld>
            <a:endParaRPr lang="fr-CA"/>
          </a:p>
        </p:txBody>
      </p:sp>
    </p:spTree>
    <p:extLst>
      <p:ext uri="{BB962C8B-B14F-4D97-AF65-F5344CB8AC3E}">
        <p14:creationId xmlns:p14="http://schemas.microsoft.com/office/powerpoint/2010/main" val="2668988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21BDB8EB-2C79-88D5-02F8-E91D32D85C2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9A78491-7CCA-9C8B-B134-7BEA1B5CBB3B}"/>
              </a:ext>
            </a:extLst>
          </p:cNvPr>
          <p:cNvSpPr>
            <a:spLocks noGrp="1"/>
          </p:cNvSpPr>
          <p:nvPr>
            <p:ph type="title"/>
          </p:nvPr>
        </p:nvSpPr>
        <p:spPr/>
        <p:txBody>
          <a:bodyPr/>
          <a:lstStyle/>
          <a:p>
            <a:pPr marL="0" indent="0">
              <a:buNone/>
            </a:pPr>
            <a:r>
              <a:rPr lang="fr-FR" dirty="0"/>
              <a:t>Association vs corrélation vs causalité</a:t>
            </a:r>
          </a:p>
        </p:txBody>
      </p:sp>
      <p:sp>
        <p:nvSpPr>
          <p:cNvPr id="3" name="Espace réservé du contenu 2">
            <a:extLst>
              <a:ext uri="{FF2B5EF4-FFF2-40B4-BE49-F238E27FC236}">
                <a16:creationId xmlns:a16="http://schemas.microsoft.com/office/drawing/2014/main" id="{BA3E4436-703D-E71C-3685-729E7A75C1FF}"/>
              </a:ext>
            </a:extLst>
          </p:cNvPr>
          <p:cNvSpPr>
            <a:spLocks noGrp="1"/>
          </p:cNvSpPr>
          <p:nvPr>
            <p:ph idx="1"/>
          </p:nvPr>
        </p:nvSpPr>
        <p:spPr/>
        <p:txBody>
          <a:bodyPr>
            <a:normAutofit/>
          </a:bodyPr>
          <a:lstStyle/>
          <a:p>
            <a:pPr marL="0" indent="0">
              <a:buNone/>
            </a:pPr>
            <a:r>
              <a:rPr lang="fr-FR" b="1" u="sng" dirty="0"/>
              <a:t>Causalité</a:t>
            </a:r>
          </a:p>
          <a:p>
            <a:pPr marL="0" indent="0">
              <a:buNone/>
            </a:pPr>
            <a:endParaRPr lang="fr-FR" b="1" u="sng" dirty="0"/>
          </a:p>
          <a:p>
            <a:pPr>
              <a:buNone/>
            </a:pPr>
            <a:r>
              <a:rPr lang="fr-FR" b="1" dirty="0"/>
              <a:t>Exemple</a:t>
            </a:r>
            <a:r>
              <a:rPr lang="fr-FR" dirty="0"/>
              <a:t> :</a:t>
            </a:r>
          </a:p>
          <a:p>
            <a:pPr>
              <a:buFont typeface="Arial" panose="020B0604020202020204" pitchFamily="34" charset="0"/>
              <a:buChar char="•"/>
            </a:pPr>
            <a:r>
              <a:rPr lang="fr-FR" dirty="0"/>
              <a:t>Fumer </a:t>
            </a:r>
            <a:r>
              <a:rPr lang="fr-FR" b="1" dirty="0"/>
              <a:t>cause</a:t>
            </a:r>
            <a:r>
              <a:rPr lang="fr-FR" dirty="0"/>
              <a:t> le cancer du poumon (relation causale établie grâce à des études expérimentales).</a:t>
            </a:r>
          </a:p>
          <a:p>
            <a:pPr>
              <a:buFont typeface="Arial" panose="020B0604020202020204" pitchFamily="34" charset="0"/>
              <a:buChar char="•"/>
            </a:pPr>
            <a:r>
              <a:rPr lang="fr-FR" dirty="0"/>
              <a:t>Prendre un médicament contre la douleur </a:t>
            </a:r>
            <a:r>
              <a:rPr lang="fr-FR" b="1" dirty="0"/>
              <a:t>réduit</a:t>
            </a:r>
            <a:r>
              <a:rPr lang="fr-FR" dirty="0"/>
              <a:t> la douleur (effet mesurable en comparant un groupe sous médicament et un groupe sous placebo).</a:t>
            </a:r>
          </a:p>
          <a:p>
            <a:pPr marL="0" indent="0">
              <a:buNone/>
            </a:pPr>
            <a:endParaRPr lang="fr-CA" dirty="0"/>
          </a:p>
        </p:txBody>
      </p:sp>
      <p:sp>
        <p:nvSpPr>
          <p:cNvPr id="4" name="Espace réservé du numéro de diapositive 3">
            <a:extLst>
              <a:ext uri="{FF2B5EF4-FFF2-40B4-BE49-F238E27FC236}">
                <a16:creationId xmlns:a16="http://schemas.microsoft.com/office/drawing/2014/main" id="{B1909426-D46D-C84C-FE77-FB1CE896567E}"/>
              </a:ext>
            </a:extLst>
          </p:cNvPr>
          <p:cNvSpPr>
            <a:spLocks noGrp="1"/>
          </p:cNvSpPr>
          <p:nvPr>
            <p:ph type="sldNum" sz="quarter" idx="12"/>
          </p:nvPr>
        </p:nvSpPr>
        <p:spPr/>
        <p:txBody>
          <a:bodyPr/>
          <a:lstStyle/>
          <a:p>
            <a:fld id="{BC8B4FB7-AB8A-41EC-A5E3-0904986CC267}" type="slidenum">
              <a:rPr lang="fr-CA" smtClean="0"/>
              <a:t>27</a:t>
            </a:fld>
            <a:endParaRPr lang="fr-CA"/>
          </a:p>
        </p:txBody>
      </p:sp>
    </p:spTree>
    <p:extLst>
      <p:ext uri="{BB962C8B-B14F-4D97-AF65-F5344CB8AC3E}">
        <p14:creationId xmlns:p14="http://schemas.microsoft.com/office/powerpoint/2010/main" val="935860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3467F0A1-274C-9D81-CFFE-76DDF1A4F15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48EA6DF-C709-D062-1152-5F6A1D604E23}"/>
              </a:ext>
            </a:extLst>
          </p:cNvPr>
          <p:cNvSpPr>
            <a:spLocks noGrp="1"/>
          </p:cNvSpPr>
          <p:nvPr>
            <p:ph type="title"/>
          </p:nvPr>
        </p:nvSpPr>
        <p:spPr/>
        <p:txBody>
          <a:bodyPr/>
          <a:lstStyle/>
          <a:p>
            <a:pPr marL="0" indent="0">
              <a:buNone/>
            </a:pPr>
            <a:r>
              <a:rPr lang="fr-FR" dirty="0"/>
              <a:t>Association vs corrélation vs causalité</a:t>
            </a:r>
          </a:p>
        </p:txBody>
      </p:sp>
      <p:sp>
        <p:nvSpPr>
          <p:cNvPr id="3" name="Espace réservé du contenu 2">
            <a:extLst>
              <a:ext uri="{FF2B5EF4-FFF2-40B4-BE49-F238E27FC236}">
                <a16:creationId xmlns:a16="http://schemas.microsoft.com/office/drawing/2014/main" id="{A32E1F7D-6BDE-F017-1E26-EE3BE48EA439}"/>
              </a:ext>
            </a:extLst>
          </p:cNvPr>
          <p:cNvSpPr>
            <a:spLocks noGrp="1"/>
          </p:cNvSpPr>
          <p:nvPr>
            <p:ph idx="1"/>
          </p:nvPr>
        </p:nvSpPr>
        <p:spPr/>
        <p:txBody>
          <a:bodyPr>
            <a:normAutofit/>
          </a:bodyPr>
          <a:lstStyle/>
          <a:p>
            <a:pPr marL="0" indent="0">
              <a:buNone/>
            </a:pPr>
            <a:r>
              <a:rPr lang="fr-FR" b="1" dirty="0"/>
              <a:t>Une association</a:t>
            </a:r>
            <a:r>
              <a:rPr lang="fr-FR" dirty="0"/>
              <a:t> est juste un lien observé.</a:t>
            </a:r>
          </a:p>
          <a:p>
            <a:pPr marL="0" indent="0">
              <a:buNone/>
            </a:pPr>
            <a:br>
              <a:rPr lang="fr-FR" dirty="0"/>
            </a:br>
            <a:r>
              <a:rPr lang="fr-FR" b="1" dirty="0"/>
              <a:t>Une corrélation</a:t>
            </a:r>
            <a:r>
              <a:rPr lang="fr-FR" dirty="0"/>
              <a:t> est une mesure de ce lien (force et direction).</a:t>
            </a:r>
          </a:p>
          <a:p>
            <a:pPr marL="0" indent="0">
              <a:buNone/>
            </a:pPr>
            <a:br>
              <a:rPr lang="fr-FR" dirty="0"/>
            </a:br>
            <a:r>
              <a:rPr lang="fr-FR" b="1" dirty="0"/>
              <a:t>Une causalité</a:t>
            </a:r>
            <a:r>
              <a:rPr lang="fr-FR" dirty="0"/>
              <a:t> signifie qu’une variable influence vraiment l’autre.</a:t>
            </a:r>
            <a:endParaRPr lang="fr-CA" dirty="0"/>
          </a:p>
        </p:txBody>
      </p:sp>
      <p:sp>
        <p:nvSpPr>
          <p:cNvPr id="4" name="Espace réservé du numéro de diapositive 3">
            <a:extLst>
              <a:ext uri="{FF2B5EF4-FFF2-40B4-BE49-F238E27FC236}">
                <a16:creationId xmlns:a16="http://schemas.microsoft.com/office/drawing/2014/main" id="{D561E724-15FF-EDDB-5A72-7E4D550DA153}"/>
              </a:ext>
            </a:extLst>
          </p:cNvPr>
          <p:cNvSpPr>
            <a:spLocks noGrp="1"/>
          </p:cNvSpPr>
          <p:nvPr>
            <p:ph type="sldNum" sz="quarter" idx="12"/>
          </p:nvPr>
        </p:nvSpPr>
        <p:spPr/>
        <p:txBody>
          <a:bodyPr/>
          <a:lstStyle/>
          <a:p>
            <a:fld id="{BC8B4FB7-AB8A-41EC-A5E3-0904986CC267}" type="slidenum">
              <a:rPr lang="fr-CA" smtClean="0"/>
              <a:t>28</a:t>
            </a:fld>
            <a:endParaRPr lang="fr-CA"/>
          </a:p>
        </p:txBody>
      </p:sp>
    </p:spTree>
    <p:extLst>
      <p:ext uri="{BB962C8B-B14F-4D97-AF65-F5344CB8AC3E}">
        <p14:creationId xmlns:p14="http://schemas.microsoft.com/office/powerpoint/2010/main" val="1949584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7BA0032F-0145-AAF7-346D-A20E2ED6AF3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8C2B433-4389-5D49-C760-F0212D36F612}"/>
              </a:ext>
            </a:extLst>
          </p:cNvPr>
          <p:cNvSpPr>
            <a:spLocks noGrp="1"/>
          </p:cNvSpPr>
          <p:nvPr>
            <p:ph type="title"/>
          </p:nvPr>
        </p:nvSpPr>
        <p:spPr/>
        <p:txBody>
          <a:bodyPr/>
          <a:lstStyle/>
          <a:p>
            <a:pPr marL="0" indent="0">
              <a:buNone/>
            </a:pPr>
            <a:r>
              <a:rPr lang="fr-FR" dirty="0"/>
              <a:t>Corrélation vs causalité</a:t>
            </a:r>
          </a:p>
        </p:txBody>
      </p:sp>
      <p:sp>
        <p:nvSpPr>
          <p:cNvPr id="3" name="Espace réservé du contenu 2">
            <a:extLst>
              <a:ext uri="{FF2B5EF4-FFF2-40B4-BE49-F238E27FC236}">
                <a16:creationId xmlns:a16="http://schemas.microsoft.com/office/drawing/2014/main" id="{2EF38D52-23C5-BE5C-F66C-79DA48FD77CA}"/>
              </a:ext>
            </a:extLst>
          </p:cNvPr>
          <p:cNvSpPr>
            <a:spLocks noGrp="1"/>
          </p:cNvSpPr>
          <p:nvPr>
            <p:ph idx="1"/>
          </p:nvPr>
        </p:nvSpPr>
        <p:spPr/>
        <p:txBody>
          <a:bodyPr>
            <a:normAutofit fontScale="92500" lnSpcReduction="10000"/>
          </a:bodyPr>
          <a:lstStyle/>
          <a:p>
            <a:pPr marL="0" indent="0">
              <a:buNone/>
            </a:pPr>
            <a:r>
              <a:rPr lang="fr-FR" dirty="0"/>
              <a:t>La corrélation ne signifie pas nécessairement qu’il y a </a:t>
            </a:r>
            <a:r>
              <a:rPr lang="fr-FR" b="1" dirty="0"/>
              <a:t>causalité</a:t>
            </a:r>
            <a:r>
              <a:rPr lang="fr-FR" dirty="0"/>
              <a:t>. </a:t>
            </a:r>
          </a:p>
          <a:p>
            <a:pPr marL="0" indent="0">
              <a:buNone/>
            </a:pPr>
            <a:r>
              <a:rPr lang="fr-FR" dirty="0"/>
              <a:t>C’est un piège classique de conclure qu’un changement dans </a:t>
            </a:r>
            <a:r>
              <a:rPr lang="fr-FR" b="1" dirty="0"/>
              <a:t>A</a:t>
            </a:r>
            <a:r>
              <a:rPr lang="fr-FR" dirty="0"/>
              <a:t> provoque un changement dans </a:t>
            </a:r>
            <a:r>
              <a:rPr lang="fr-FR" b="1" dirty="0"/>
              <a:t>B</a:t>
            </a:r>
            <a:r>
              <a:rPr lang="fr-FR" dirty="0"/>
              <a:t> simplement parce qu’ils évoluent ensemble. </a:t>
            </a:r>
          </a:p>
          <a:p>
            <a:pPr marL="0" indent="0">
              <a:buNone/>
            </a:pPr>
            <a:endParaRPr lang="fr-FR" dirty="0"/>
          </a:p>
          <a:p>
            <a:pPr marL="0" indent="0">
              <a:buNone/>
            </a:pPr>
            <a:r>
              <a:rPr lang="fr-FR" dirty="0"/>
              <a:t>La corrélation peut être influencée par d’autres facteurs</a:t>
            </a:r>
          </a:p>
          <a:p>
            <a:pPr marL="0" indent="0">
              <a:buNone/>
            </a:pPr>
            <a:endParaRPr lang="fr-FR" dirty="0"/>
          </a:p>
          <a:p>
            <a:pPr>
              <a:buNone/>
            </a:pPr>
            <a:r>
              <a:rPr lang="fr-FR" b="1" dirty="0"/>
              <a:t>Exemple célèbre :</a:t>
            </a:r>
            <a:endParaRPr lang="fr-FR" dirty="0"/>
          </a:p>
          <a:p>
            <a:pPr>
              <a:buFont typeface="Arial" panose="020B0604020202020204" pitchFamily="34" charset="0"/>
              <a:buChar char="•"/>
            </a:pPr>
            <a:r>
              <a:rPr lang="fr-FR" dirty="0"/>
              <a:t>On observe souvent que </a:t>
            </a:r>
            <a:r>
              <a:rPr lang="fr-FR" b="1" dirty="0"/>
              <a:t>plus les ventes de crème glacée augmentent, plus le nombre de noyades augmente</a:t>
            </a:r>
            <a:r>
              <a:rPr lang="fr-FR" dirty="0"/>
              <a:t>.</a:t>
            </a:r>
            <a:endParaRPr lang="fr-CA" dirty="0"/>
          </a:p>
        </p:txBody>
      </p:sp>
      <p:sp>
        <p:nvSpPr>
          <p:cNvPr id="4" name="Espace réservé du numéro de diapositive 3">
            <a:extLst>
              <a:ext uri="{FF2B5EF4-FFF2-40B4-BE49-F238E27FC236}">
                <a16:creationId xmlns:a16="http://schemas.microsoft.com/office/drawing/2014/main" id="{5F72B5A3-7AE9-AB4A-F4AA-22CD546F31F2}"/>
              </a:ext>
            </a:extLst>
          </p:cNvPr>
          <p:cNvSpPr>
            <a:spLocks noGrp="1"/>
          </p:cNvSpPr>
          <p:nvPr>
            <p:ph type="sldNum" sz="quarter" idx="12"/>
          </p:nvPr>
        </p:nvSpPr>
        <p:spPr/>
        <p:txBody>
          <a:bodyPr/>
          <a:lstStyle/>
          <a:p>
            <a:fld id="{BC8B4FB7-AB8A-41EC-A5E3-0904986CC267}" type="slidenum">
              <a:rPr lang="fr-CA" smtClean="0"/>
              <a:t>29</a:t>
            </a:fld>
            <a:endParaRPr lang="fr-CA"/>
          </a:p>
        </p:txBody>
      </p:sp>
    </p:spTree>
    <p:extLst>
      <p:ext uri="{BB962C8B-B14F-4D97-AF65-F5344CB8AC3E}">
        <p14:creationId xmlns:p14="http://schemas.microsoft.com/office/powerpoint/2010/main" val="1464669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CB2640F9-6C5B-D42F-E012-EE564B4D787C}"/>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09B4E410-A108-8996-918D-18F177DB7CBA}"/>
              </a:ext>
            </a:extLst>
          </p:cNvPr>
          <p:cNvSpPr>
            <a:spLocks noGrp="1"/>
          </p:cNvSpPr>
          <p:nvPr>
            <p:ph type="title"/>
          </p:nvPr>
        </p:nvSpPr>
        <p:spPr/>
        <p:txBody>
          <a:bodyPr/>
          <a:lstStyle/>
          <a:p>
            <a:r>
              <a:rPr lang="fr-CA" dirty="0"/>
              <a:t>1.  Présentation de Samar – </a:t>
            </a:r>
            <a:r>
              <a:rPr lang="fr-CA"/>
              <a:t>recherche doctorale</a:t>
            </a:r>
            <a:endParaRPr lang="fr-CA" dirty="0"/>
          </a:p>
        </p:txBody>
      </p:sp>
      <p:sp>
        <p:nvSpPr>
          <p:cNvPr id="7" name="Espace réservé du texte 6">
            <a:extLst>
              <a:ext uri="{FF2B5EF4-FFF2-40B4-BE49-F238E27FC236}">
                <a16:creationId xmlns:a16="http://schemas.microsoft.com/office/drawing/2014/main" id="{D681154A-0E3E-E6DF-043C-9EE99A34A97B}"/>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FAC39447-7BCE-71F4-6A4F-F8D184EBA154}"/>
              </a:ext>
            </a:extLst>
          </p:cNvPr>
          <p:cNvSpPr>
            <a:spLocks noGrp="1"/>
          </p:cNvSpPr>
          <p:nvPr>
            <p:ph type="sldNum" sz="quarter" idx="12"/>
          </p:nvPr>
        </p:nvSpPr>
        <p:spPr/>
        <p:txBody>
          <a:bodyPr/>
          <a:lstStyle/>
          <a:p>
            <a:fld id="{BC8B4FB7-AB8A-41EC-A5E3-0904986CC267}" type="slidenum">
              <a:rPr lang="fr-CA" smtClean="0"/>
              <a:t>3</a:t>
            </a:fld>
            <a:endParaRPr lang="fr-CA"/>
          </a:p>
        </p:txBody>
      </p:sp>
    </p:spTree>
    <p:extLst>
      <p:ext uri="{BB962C8B-B14F-4D97-AF65-F5344CB8AC3E}">
        <p14:creationId xmlns:p14="http://schemas.microsoft.com/office/powerpoint/2010/main" val="3562385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371DA67F-C76B-B8C9-70A6-EE14F703DA6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8D3D739-4BC8-7DC9-298C-9297402D1C73}"/>
              </a:ext>
            </a:extLst>
          </p:cNvPr>
          <p:cNvSpPr>
            <a:spLocks noGrp="1"/>
          </p:cNvSpPr>
          <p:nvPr>
            <p:ph type="title"/>
          </p:nvPr>
        </p:nvSpPr>
        <p:spPr/>
        <p:txBody>
          <a:bodyPr/>
          <a:lstStyle/>
          <a:p>
            <a:pPr marL="0" indent="0">
              <a:buNone/>
            </a:pPr>
            <a:r>
              <a:rPr lang="fr-FR" dirty="0"/>
              <a:t>Corrélation vs causalité</a:t>
            </a:r>
          </a:p>
        </p:txBody>
      </p:sp>
      <p:pic>
        <p:nvPicPr>
          <p:cNvPr id="6" name="Espace réservé du contenu 5">
            <a:extLst>
              <a:ext uri="{FF2B5EF4-FFF2-40B4-BE49-F238E27FC236}">
                <a16:creationId xmlns:a16="http://schemas.microsoft.com/office/drawing/2014/main" id="{FB6E384D-4653-A798-1ECE-1D8731BE60C5}"/>
              </a:ext>
            </a:extLst>
          </p:cNvPr>
          <p:cNvPicPr>
            <a:picLocks noGrp="1" noChangeAspect="1"/>
          </p:cNvPicPr>
          <p:nvPr>
            <p:ph idx="1"/>
          </p:nvPr>
        </p:nvPicPr>
        <p:blipFill>
          <a:blip r:embed="rId2"/>
          <a:stretch>
            <a:fillRect/>
          </a:stretch>
        </p:blipFill>
        <p:spPr>
          <a:xfrm>
            <a:off x="2899916" y="1929317"/>
            <a:ext cx="6392167" cy="4143953"/>
          </a:xfrm>
        </p:spPr>
      </p:pic>
      <p:sp>
        <p:nvSpPr>
          <p:cNvPr id="4" name="Espace réservé du numéro de diapositive 3">
            <a:extLst>
              <a:ext uri="{FF2B5EF4-FFF2-40B4-BE49-F238E27FC236}">
                <a16:creationId xmlns:a16="http://schemas.microsoft.com/office/drawing/2014/main" id="{B8A4EA29-2225-9C6E-B6D8-22F857A66905}"/>
              </a:ext>
            </a:extLst>
          </p:cNvPr>
          <p:cNvSpPr>
            <a:spLocks noGrp="1"/>
          </p:cNvSpPr>
          <p:nvPr>
            <p:ph type="sldNum" sz="quarter" idx="12"/>
          </p:nvPr>
        </p:nvSpPr>
        <p:spPr/>
        <p:txBody>
          <a:bodyPr/>
          <a:lstStyle/>
          <a:p>
            <a:fld id="{BC8B4FB7-AB8A-41EC-A5E3-0904986CC267}" type="slidenum">
              <a:rPr lang="fr-CA" smtClean="0"/>
              <a:t>30</a:t>
            </a:fld>
            <a:endParaRPr lang="fr-CA"/>
          </a:p>
        </p:txBody>
      </p:sp>
    </p:spTree>
    <p:extLst>
      <p:ext uri="{BB962C8B-B14F-4D97-AF65-F5344CB8AC3E}">
        <p14:creationId xmlns:p14="http://schemas.microsoft.com/office/powerpoint/2010/main" val="2178833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43F53593-D197-3F23-CDE1-38E7C6880BA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588CED8-32D8-4B58-03AC-1222BE85EFFF}"/>
              </a:ext>
            </a:extLst>
          </p:cNvPr>
          <p:cNvSpPr>
            <a:spLocks noGrp="1"/>
          </p:cNvSpPr>
          <p:nvPr>
            <p:ph type="title"/>
          </p:nvPr>
        </p:nvSpPr>
        <p:spPr/>
        <p:txBody>
          <a:bodyPr/>
          <a:lstStyle/>
          <a:p>
            <a:pPr marL="0" indent="0">
              <a:buNone/>
            </a:pPr>
            <a:r>
              <a:rPr lang="fr-FR" dirty="0"/>
              <a:t>Corrélation vs causalité</a:t>
            </a:r>
          </a:p>
        </p:txBody>
      </p:sp>
      <p:sp>
        <p:nvSpPr>
          <p:cNvPr id="4" name="Espace réservé du numéro de diapositive 3">
            <a:extLst>
              <a:ext uri="{FF2B5EF4-FFF2-40B4-BE49-F238E27FC236}">
                <a16:creationId xmlns:a16="http://schemas.microsoft.com/office/drawing/2014/main" id="{827A43ED-5815-B4EF-27E3-5EBD9BFCB758}"/>
              </a:ext>
            </a:extLst>
          </p:cNvPr>
          <p:cNvSpPr>
            <a:spLocks noGrp="1"/>
          </p:cNvSpPr>
          <p:nvPr>
            <p:ph type="sldNum" sz="quarter" idx="12"/>
          </p:nvPr>
        </p:nvSpPr>
        <p:spPr/>
        <p:txBody>
          <a:bodyPr/>
          <a:lstStyle/>
          <a:p>
            <a:fld id="{BC8B4FB7-AB8A-41EC-A5E3-0904986CC267}" type="slidenum">
              <a:rPr lang="fr-CA" smtClean="0"/>
              <a:t>31</a:t>
            </a:fld>
            <a:endParaRPr lang="fr-CA"/>
          </a:p>
        </p:txBody>
      </p:sp>
      <p:pic>
        <p:nvPicPr>
          <p:cNvPr id="8" name="Espace réservé du contenu 7">
            <a:extLst>
              <a:ext uri="{FF2B5EF4-FFF2-40B4-BE49-F238E27FC236}">
                <a16:creationId xmlns:a16="http://schemas.microsoft.com/office/drawing/2014/main" id="{6E6FE3C4-42DB-D4DD-0242-A9A2477D4C59}"/>
              </a:ext>
            </a:extLst>
          </p:cNvPr>
          <p:cNvPicPr>
            <a:picLocks noGrp="1" noChangeAspect="1"/>
          </p:cNvPicPr>
          <p:nvPr>
            <p:ph idx="1"/>
          </p:nvPr>
        </p:nvPicPr>
        <p:blipFill>
          <a:blip r:embed="rId2"/>
          <a:stretch>
            <a:fillRect/>
          </a:stretch>
        </p:blipFill>
        <p:spPr>
          <a:xfrm>
            <a:off x="2776074" y="2034107"/>
            <a:ext cx="6639852" cy="3934374"/>
          </a:xfrm>
        </p:spPr>
      </p:pic>
    </p:spTree>
    <p:extLst>
      <p:ext uri="{BB962C8B-B14F-4D97-AF65-F5344CB8AC3E}">
        <p14:creationId xmlns:p14="http://schemas.microsoft.com/office/powerpoint/2010/main" val="3875733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606F74D5-14E7-7976-AC51-7CC6E790F18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19A1E8C-6A5F-5B8E-C831-DEB2D0270631}"/>
              </a:ext>
            </a:extLst>
          </p:cNvPr>
          <p:cNvSpPr>
            <a:spLocks noGrp="1"/>
          </p:cNvSpPr>
          <p:nvPr>
            <p:ph type="title"/>
          </p:nvPr>
        </p:nvSpPr>
        <p:spPr/>
        <p:txBody>
          <a:bodyPr/>
          <a:lstStyle/>
          <a:p>
            <a:pPr marL="0" indent="0">
              <a:buNone/>
            </a:pPr>
            <a:r>
              <a:rPr lang="fr-FR" dirty="0"/>
              <a:t>Corrélation vs causalité</a:t>
            </a:r>
          </a:p>
        </p:txBody>
      </p:sp>
      <p:sp>
        <p:nvSpPr>
          <p:cNvPr id="4" name="Espace réservé du numéro de diapositive 3">
            <a:extLst>
              <a:ext uri="{FF2B5EF4-FFF2-40B4-BE49-F238E27FC236}">
                <a16:creationId xmlns:a16="http://schemas.microsoft.com/office/drawing/2014/main" id="{FE2F941A-8637-28CC-CA76-F326854A20C8}"/>
              </a:ext>
            </a:extLst>
          </p:cNvPr>
          <p:cNvSpPr>
            <a:spLocks noGrp="1"/>
          </p:cNvSpPr>
          <p:nvPr>
            <p:ph type="sldNum" sz="quarter" idx="12"/>
          </p:nvPr>
        </p:nvSpPr>
        <p:spPr/>
        <p:txBody>
          <a:bodyPr/>
          <a:lstStyle/>
          <a:p>
            <a:fld id="{BC8B4FB7-AB8A-41EC-A5E3-0904986CC267}" type="slidenum">
              <a:rPr lang="fr-CA" smtClean="0"/>
              <a:t>32</a:t>
            </a:fld>
            <a:endParaRPr lang="fr-CA"/>
          </a:p>
        </p:txBody>
      </p:sp>
      <p:pic>
        <p:nvPicPr>
          <p:cNvPr id="7" name="Espace réservé du contenu 6">
            <a:extLst>
              <a:ext uri="{FF2B5EF4-FFF2-40B4-BE49-F238E27FC236}">
                <a16:creationId xmlns:a16="http://schemas.microsoft.com/office/drawing/2014/main" id="{858ECBB4-723A-4D3E-881E-05A0B9D38406}"/>
              </a:ext>
            </a:extLst>
          </p:cNvPr>
          <p:cNvPicPr>
            <a:picLocks noGrp="1" noChangeAspect="1"/>
          </p:cNvPicPr>
          <p:nvPr>
            <p:ph idx="1"/>
          </p:nvPr>
        </p:nvPicPr>
        <p:blipFill>
          <a:blip r:embed="rId2"/>
          <a:stretch>
            <a:fillRect/>
          </a:stretch>
        </p:blipFill>
        <p:spPr>
          <a:xfrm>
            <a:off x="2746990" y="1825625"/>
            <a:ext cx="6698019" cy="4351338"/>
          </a:xfrm>
        </p:spPr>
      </p:pic>
    </p:spTree>
    <p:extLst>
      <p:ext uri="{BB962C8B-B14F-4D97-AF65-F5344CB8AC3E}">
        <p14:creationId xmlns:p14="http://schemas.microsoft.com/office/powerpoint/2010/main" val="457610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4C969F79-8EE5-3CFB-7C05-7295356A29F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748E825-1870-55D4-0638-F70703D089EE}"/>
              </a:ext>
            </a:extLst>
          </p:cNvPr>
          <p:cNvSpPr>
            <a:spLocks noGrp="1"/>
          </p:cNvSpPr>
          <p:nvPr>
            <p:ph type="title"/>
          </p:nvPr>
        </p:nvSpPr>
        <p:spPr/>
        <p:txBody>
          <a:bodyPr/>
          <a:lstStyle/>
          <a:p>
            <a:pPr marL="0" indent="0">
              <a:buNone/>
            </a:pPr>
            <a:r>
              <a:rPr lang="fr-FR" dirty="0"/>
              <a:t>Corrélation vs causalité</a:t>
            </a:r>
          </a:p>
        </p:txBody>
      </p:sp>
      <p:sp>
        <p:nvSpPr>
          <p:cNvPr id="4" name="Espace réservé du numéro de diapositive 3">
            <a:extLst>
              <a:ext uri="{FF2B5EF4-FFF2-40B4-BE49-F238E27FC236}">
                <a16:creationId xmlns:a16="http://schemas.microsoft.com/office/drawing/2014/main" id="{45FB83AB-EA43-CCA7-90DB-7176BBB1F4D8}"/>
              </a:ext>
            </a:extLst>
          </p:cNvPr>
          <p:cNvSpPr>
            <a:spLocks noGrp="1"/>
          </p:cNvSpPr>
          <p:nvPr>
            <p:ph type="sldNum" sz="quarter" idx="12"/>
          </p:nvPr>
        </p:nvSpPr>
        <p:spPr/>
        <p:txBody>
          <a:bodyPr/>
          <a:lstStyle/>
          <a:p>
            <a:fld id="{BC8B4FB7-AB8A-41EC-A5E3-0904986CC267}" type="slidenum">
              <a:rPr lang="fr-CA" smtClean="0"/>
              <a:t>33</a:t>
            </a:fld>
            <a:endParaRPr lang="fr-CA"/>
          </a:p>
        </p:txBody>
      </p:sp>
      <p:pic>
        <p:nvPicPr>
          <p:cNvPr id="8" name="Espace réservé du contenu 7">
            <a:extLst>
              <a:ext uri="{FF2B5EF4-FFF2-40B4-BE49-F238E27FC236}">
                <a16:creationId xmlns:a16="http://schemas.microsoft.com/office/drawing/2014/main" id="{3B622737-3974-8653-8C15-6BBF3A8FCAB1}"/>
              </a:ext>
            </a:extLst>
          </p:cNvPr>
          <p:cNvPicPr>
            <a:picLocks noGrp="1" noChangeAspect="1"/>
          </p:cNvPicPr>
          <p:nvPr>
            <p:ph idx="1"/>
          </p:nvPr>
        </p:nvPicPr>
        <p:blipFill>
          <a:blip r:embed="rId2"/>
          <a:stretch>
            <a:fillRect/>
          </a:stretch>
        </p:blipFill>
        <p:spPr>
          <a:xfrm>
            <a:off x="2747495" y="2029344"/>
            <a:ext cx="6697010" cy="3943900"/>
          </a:xfrm>
        </p:spPr>
      </p:pic>
    </p:spTree>
    <p:extLst>
      <p:ext uri="{BB962C8B-B14F-4D97-AF65-F5344CB8AC3E}">
        <p14:creationId xmlns:p14="http://schemas.microsoft.com/office/powerpoint/2010/main" val="3633693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7C8D494D-BF49-AE53-F6C1-8E8BB44D113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5F3EBFD-B0F4-3397-7A49-FAF9F95959B4}"/>
              </a:ext>
            </a:extLst>
          </p:cNvPr>
          <p:cNvSpPr>
            <a:spLocks noGrp="1"/>
          </p:cNvSpPr>
          <p:nvPr>
            <p:ph type="title"/>
          </p:nvPr>
        </p:nvSpPr>
        <p:spPr/>
        <p:txBody>
          <a:bodyPr/>
          <a:lstStyle/>
          <a:p>
            <a:pPr marL="0" indent="0">
              <a:buNone/>
            </a:pPr>
            <a:r>
              <a:rPr lang="fr-FR" dirty="0"/>
              <a:t>Corrélation vs causalité</a:t>
            </a:r>
          </a:p>
        </p:txBody>
      </p:sp>
      <p:sp>
        <p:nvSpPr>
          <p:cNvPr id="4" name="Espace réservé du numéro de diapositive 3">
            <a:extLst>
              <a:ext uri="{FF2B5EF4-FFF2-40B4-BE49-F238E27FC236}">
                <a16:creationId xmlns:a16="http://schemas.microsoft.com/office/drawing/2014/main" id="{9B22B32C-6627-9D6D-103E-1CD572B35226}"/>
              </a:ext>
            </a:extLst>
          </p:cNvPr>
          <p:cNvSpPr>
            <a:spLocks noGrp="1"/>
          </p:cNvSpPr>
          <p:nvPr>
            <p:ph type="sldNum" sz="quarter" idx="12"/>
          </p:nvPr>
        </p:nvSpPr>
        <p:spPr/>
        <p:txBody>
          <a:bodyPr/>
          <a:lstStyle/>
          <a:p>
            <a:fld id="{BC8B4FB7-AB8A-41EC-A5E3-0904986CC267}" type="slidenum">
              <a:rPr lang="fr-CA" smtClean="0"/>
              <a:t>34</a:t>
            </a:fld>
            <a:endParaRPr lang="fr-CA"/>
          </a:p>
        </p:txBody>
      </p:sp>
      <p:pic>
        <p:nvPicPr>
          <p:cNvPr id="10" name="Espace réservé du contenu 9">
            <a:extLst>
              <a:ext uri="{FF2B5EF4-FFF2-40B4-BE49-F238E27FC236}">
                <a16:creationId xmlns:a16="http://schemas.microsoft.com/office/drawing/2014/main" id="{BDA66552-3716-6C95-10A6-43A9E208BEED}"/>
              </a:ext>
            </a:extLst>
          </p:cNvPr>
          <p:cNvPicPr>
            <a:picLocks noGrp="1" noChangeAspect="1"/>
          </p:cNvPicPr>
          <p:nvPr>
            <p:ph idx="1"/>
          </p:nvPr>
        </p:nvPicPr>
        <p:blipFill>
          <a:blip r:embed="rId2"/>
          <a:stretch>
            <a:fillRect/>
          </a:stretch>
        </p:blipFill>
        <p:spPr>
          <a:xfrm>
            <a:off x="2561732" y="1867396"/>
            <a:ext cx="7068536" cy="4267796"/>
          </a:xfrm>
        </p:spPr>
      </p:pic>
    </p:spTree>
    <p:extLst>
      <p:ext uri="{BB962C8B-B14F-4D97-AF65-F5344CB8AC3E}">
        <p14:creationId xmlns:p14="http://schemas.microsoft.com/office/powerpoint/2010/main" val="2626384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301EDE19-6DD4-E327-8CBC-2BA0699872B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036865E-DE2C-4FA9-862E-A2ECC34A881A}"/>
              </a:ext>
            </a:extLst>
          </p:cNvPr>
          <p:cNvSpPr>
            <a:spLocks noGrp="1"/>
          </p:cNvSpPr>
          <p:nvPr>
            <p:ph type="title"/>
          </p:nvPr>
        </p:nvSpPr>
        <p:spPr/>
        <p:txBody>
          <a:bodyPr/>
          <a:lstStyle/>
          <a:p>
            <a:pPr marL="0" indent="0">
              <a:buNone/>
            </a:pPr>
            <a:r>
              <a:rPr lang="fr-FR" dirty="0"/>
              <a:t>Corrélation vs causalité</a:t>
            </a:r>
          </a:p>
        </p:txBody>
      </p:sp>
      <p:pic>
        <p:nvPicPr>
          <p:cNvPr id="9" name="Espace réservé du contenu 8">
            <a:extLst>
              <a:ext uri="{FF2B5EF4-FFF2-40B4-BE49-F238E27FC236}">
                <a16:creationId xmlns:a16="http://schemas.microsoft.com/office/drawing/2014/main" id="{6CF70A7E-5379-610F-D602-18058E7FC924}"/>
              </a:ext>
            </a:extLst>
          </p:cNvPr>
          <p:cNvPicPr>
            <a:picLocks noGrp="1" noChangeAspect="1"/>
          </p:cNvPicPr>
          <p:nvPr>
            <p:ph sz="half" idx="1"/>
          </p:nvPr>
        </p:nvPicPr>
        <p:blipFill>
          <a:blip r:embed="rId2"/>
          <a:stretch>
            <a:fillRect/>
          </a:stretch>
        </p:blipFill>
        <p:spPr>
          <a:xfrm>
            <a:off x="740923" y="1349695"/>
            <a:ext cx="4988958" cy="2813744"/>
          </a:xfrm>
        </p:spPr>
      </p:pic>
      <p:pic>
        <p:nvPicPr>
          <p:cNvPr id="12" name="Espace réservé du contenu 11">
            <a:extLst>
              <a:ext uri="{FF2B5EF4-FFF2-40B4-BE49-F238E27FC236}">
                <a16:creationId xmlns:a16="http://schemas.microsoft.com/office/drawing/2014/main" id="{C516206C-C858-228C-53EA-0DF28CDC63DF}"/>
              </a:ext>
            </a:extLst>
          </p:cNvPr>
          <p:cNvPicPr>
            <a:picLocks noGrp="1" noChangeAspect="1"/>
          </p:cNvPicPr>
          <p:nvPr>
            <p:ph sz="half" idx="2"/>
          </p:nvPr>
        </p:nvPicPr>
        <p:blipFill>
          <a:blip r:embed="rId3"/>
          <a:stretch>
            <a:fillRect/>
          </a:stretch>
        </p:blipFill>
        <p:spPr>
          <a:xfrm>
            <a:off x="6361889" y="1349694"/>
            <a:ext cx="4776281" cy="5274553"/>
          </a:xfrm>
        </p:spPr>
      </p:pic>
      <p:sp>
        <p:nvSpPr>
          <p:cNvPr id="4" name="Espace réservé du numéro de diapositive 3">
            <a:extLst>
              <a:ext uri="{FF2B5EF4-FFF2-40B4-BE49-F238E27FC236}">
                <a16:creationId xmlns:a16="http://schemas.microsoft.com/office/drawing/2014/main" id="{183805B4-AE80-0F7F-FA6D-8FD1D2476C65}"/>
              </a:ext>
            </a:extLst>
          </p:cNvPr>
          <p:cNvSpPr>
            <a:spLocks noGrp="1"/>
          </p:cNvSpPr>
          <p:nvPr>
            <p:ph type="sldNum" sz="quarter" idx="12"/>
          </p:nvPr>
        </p:nvSpPr>
        <p:spPr/>
        <p:txBody>
          <a:bodyPr/>
          <a:lstStyle/>
          <a:p>
            <a:fld id="{BC8B4FB7-AB8A-41EC-A5E3-0904986CC267}" type="slidenum">
              <a:rPr lang="fr-CA" smtClean="0"/>
              <a:t>35</a:t>
            </a:fld>
            <a:endParaRPr lang="fr-CA"/>
          </a:p>
        </p:txBody>
      </p:sp>
      <p:pic>
        <p:nvPicPr>
          <p:cNvPr id="14" name="Image 13">
            <a:extLst>
              <a:ext uri="{FF2B5EF4-FFF2-40B4-BE49-F238E27FC236}">
                <a16:creationId xmlns:a16="http://schemas.microsoft.com/office/drawing/2014/main" id="{1228DDDD-5C45-4DDE-08A2-11396FA9ED8D}"/>
              </a:ext>
            </a:extLst>
          </p:cNvPr>
          <p:cNvPicPr>
            <a:picLocks noChangeAspect="1"/>
          </p:cNvPicPr>
          <p:nvPr/>
        </p:nvPicPr>
        <p:blipFill>
          <a:blip r:embed="rId4"/>
          <a:stretch>
            <a:fillRect/>
          </a:stretch>
        </p:blipFill>
        <p:spPr>
          <a:xfrm>
            <a:off x="740923" y="4341084"/>
            <a:ext cx="5026515" cy="2516916"/>
          </a:xfrm>
          <a:prstGeom prst="rect">
            <a:avLst/>
          </a:prstGeom>
        </p:spPr>
      </p:pic>
    </p:spTree>
    <p:extLst>
      <p:ext uri="{BB962C8B-B14F-4D97-AF65-F5344CB8AC3E}">
        <p14:creationId xmlns:p14="http://schemas.microsoft.com/office/powerpoint/2010/main" val="221333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8C52F4A6-3E83-6BBE-92CB-69DA29E55C8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B205FBD-6830-85BE-FAC3-749EDD4F1176}"/>
              </a:ext>
            </a:extLst>
          </p:cNvPr>
          <p:cNvSpPr>
            <a:spLocks noGrp="1"/>
          </p:cNvSpPr>
          <p:nvPr>
            <p:ph type="title"/>
          </p:nvPr>
        </p:nvSpPr>
        <p:spPr/>
        <p:txBody>
          <a:bodyPr/>
          <a:lstStyle/>
          <a:p>
            <a:pPr marL="0" indent="0">
              <a:buNone/>
            </a:pPr>
            <a:r>
              <a:rPr lang="fr-FR" dirty="0"/>
              <a:t>Corrélation vs causalité</a:t>
            </a:r>
          </a:p>
        </p:txBody>
      </p:sp>
      <p:sp>
        <p:nvSpPr>
          <p:cNvPr id="4" name="Espace réservé du numéro de diapositive 3">
            <a:extLst>
              <a:ext uri="{FF2B5EF4-FFF2-40B4-BE49-F238E27FC236}">
                <a16:creationId xmlns:a16="http://schemas.microsoft.com/office/drawing/2014/main" id="{06C383FE-6ACA-E720-BCC5-C86671752DDB}"/>
              </a:ext>
            </a:extLst>
          </p:cNvPr>
          <p:cNvSpPr>
            <a:spLocks noGrp="1"/>
          </p:cNvSpPr>
          <p:nvPr>
            <p:ph type="sldNum" sz="quarter" idx="12"/>
          </p:nvPr>
        </p:nvSpPr>
        <p:spPr/>
        <p:txBody>
          <a:bodyPr/>
          <a:lstStyle/>
          <a:p>
            <a:fld id="{BC8B4FB7-AB8A-41EC-A5E3-0904986CC267}" type="slidenum">
              <a:rPr lang="fr-CA" smtClean="0"/>
              <a:t>36</a:t>
            </a:fld>
            <a:endParaRPr lang="fr-CA"/>
          </a:p>
        </p:txBody>
      </p:sp>
      <p:pic>
        <p:nvPicPr>
          <p:cNvPr id="7" name="Espace réservé du contenu 6">
            <a:extLst>
              <a:ext uri="{FF2B5EF4-FFF2-40B4-BE49-F238E27FC236}">
                <a16:creationId xmlns:a16="http://schemas.microsoft.com/office/drawing/2014/main" id="{A44A67BB-02B3-46E5-364A-D084A47EC758}"/>
              </a:ext>
            </a:extLst>
          </p:cNvPr>
          <p:cNvPicPr>
            <a:picLocks noGrp="1" noChangeAspect="1"/>
          </p:cNvPicPr>
          <p:nvPr>
            <p:ph sz="half" idx="1"/>
          </p:nvPr>
        </p:nvPicPr>
        <p:blipFill>
          <a:blip r:embed="rId2"/>
          <a:stretch>
            <a:fillRect/>
          </a:stretch>
        </p:blipFill>
        <p:spPr>
          <a:xfrm>
            <a:off x="838200" y="3308265"/>
            <a:ext cx="5181600" cy="1386058"/>
          </a:xfrm>
        </p:spPr>
      </p:pic>
      <p:sp>
        <p:nvSpPr>
          <p:cNvPr id="10" name="Espace réservé du contenu 9">
            <a:extLst>
              <a:ext uri="{FF2B5EF4-FFF2-40B4-BE49-F238E27FC236}">
                <a16:creationId xmlns:a16="http://schemas.microsoft.com/office/drawing/2014/main" id="{AE0408F6-AA0A-3F98-ACB1-DB85D22CF2D1}"/>
              </a:ext>
            </a:extLst>
          </p:cNvPr>
          <p:cNvSpPr>
            <a:spLocks noGrp="1"/>
          </p:cNvSpPr>
          <p:nvPr>
            <p:ph sz="half" idx="2"/>
          </p:nvPr>
        </p:nvSpPr>
        <p:spPr/>
        <p:txBody>
          <a:bodyPr>
            <a:noAutofit/>
          </a:bodyPr>
          <a:lstStyle/>
          <a:p>
            <a:pPr marL="0" indent="0">
              <a:buNone/>
            </a:pPr>
            <a:r>
              <a:rPr lang="fr-CA" sz="2000" dirty="0"/>
              <a:t>Traduction</a:t>
            </a:r>
          </a:p>
          <a:p>
            <a:pPr marL="0" indent="0">
              <a:buNone/>
            </a:pPr>
            <a:r>
              <a:rPr lang="fr-CA" sz="2000" b="1" dirty="0"/>
              <a:t>Pourquoi ça marche?</a:t>
            </a:r>
          </a:p>
          <a:p>
            <a:pPr marL="0" indent="0">
              <a:buNone/>
            </a:pPr>
            <a:r>
              <a:rPr lang="fr-FR" sz="2000" dirty="0"/>
              <a:t>Ma base de données contient 25 153 variables. Je compare toutes ces variables entre elles pour trouver celles qui correspondent au hasard. Cela représente 632 673 409 calculs de corrélation ! C'est ce qu'on appelle le "dragage de données". Au lieu de partir d'une hypothèse et de la tester, j'exploite les données pour voir quelles sont les corrélations qui se dégagent. Il s'agit d'une méthode d'analyse dangereuse, car tout ensemble de données suffisamment important produira des corrélations fortes de manière totalement aléatoire.</a:t>
            </a:r>
            <a:endParaRPr lang="fr-CA" sz="2000" dirty="0"/>
          </a:p>
        </p:txBody>
      </p:sp>
    </p:spTree>
    <p:extLst>
      <p:ext uri="{BB962C8B-B14F-4D97-AF65-F5344CB8AC3E}">
        <p14:creationId xmlns:p14="http://schemas.microsoft.com/office/powerpoint/2010/main" val="1382585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03A25333-A251-ED29-1377-04DA036C864B}"/>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07383E84-A2D7-FECD-BC14-F579C45E2731}"/>
              </a:ext>
            </a:extLst>
          </p:cNvPr>
          <p:cNvSpPr>
            <a:spLocks noGrp="1"/>
          </p:cNvSpPr>
          <p:nvPr>
            <p:ph type="title"/>
          </p:nvPr>
        </p:nvSpPr>
        <p:spPr/>
        <p:txBody>
          <a:bodyPr/>
          <a:lstStyle/>
          <a:p>
            <a:r>
              <a:rPr lang="fr-CA" dirty="0"/>
              <a:t>6.  Débat statistique!</a:t>
            </a:r>
          </a:p>
        </p:txBody>
      </p:sp>
      <p:sp>
        <p:nvSpPr>
          <p:cNvPr id="7" name="Espace réservé du texte 6">
            <a:extLst>
              <a:ext uri="{FF2B5EF4-FFF2-40B4-BE49-F238E27FC236}">
                <a16:creationId xmlns:a16="http://schemas.microsoft.com/office/drawing/2014/main" id="{8D13FFBB-25DE-EF82-1BC8-4A23C88C1EEA}"/>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8C5BD4D7-67CB-DAF1-B889-E3FF44BC4722}"/>
              </a:ext>
            </a:extLst>
          </p:cNvPr>
          <p:cNvSpPr>
            <a:spLocks noGrp="1"/>
          </p:cNvSpPr>
          <p:nvPr>
            <p:ph type="sldNum" sz="quarter" idx="12"/>
          </p:nvPr>
        </p:nvSpPr>
        <p:spPr/>
        <p:txBody>
          <a:bodyPr/>
          <a:lstStyle/>
          <a:p>
            <a:fld id="{BC8B4FB7-AB8A-41EC-A5E3-0904986CC267}" type="slidenum">
              <a:rPr lang="fr-CA" smtClean="0"/>
              <a:t>37</a:t>
            </a:fld>
            <a:endParaRPr lang="fr-CA"/>
          </a:p>
        </p:txBody>
      </p:sp>
    </p:spTree>
    <p:extLst>
      <p:ext uri="{BB962C8B-B14F-4D97-AF65-F5344CB8AC3E}">
        <p14:creationId xmlns:p14="http://schemas.microsoft.com/office/powerpoint/2010/main" val="1044506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390AE2BC-1C8A-6891-1ADF-0E66D3D9AD1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8965C49-25FE-BEC7-19FE-2A848AB63E9D}"/>
              </a:ext>
            </a:extLst>
          </p:cNvPr>
          <p:cNvSpPr>
            <a:spLocks noGrp="1"/>
          </p:cNvSpPr>
          <p:nvPr>
            <p:ph type="title"/>
          </p:nvPr>
        </p:nvSpPr>
        <p:spPr/>
        <p:txBody>
          <a:bodyPr/>
          <a:lstStyle/>
          <a:p>
            <a:r>
              <a:rPr lang="fr-CA" dirty="0"/>
              <a:t>Vous devez défendre votre bibliothèque!</a:t>
            </a:r>
          </a:p>
        </p:txBody>
      </p:sp>
      <p:sp>
        <p:nvSpPr>
          <p:cNvPr id="6" name="Espace réservé du contenu 5">
            <a:extLst>
              <a:ext uri="{FF2B5EF4-FFF2-40B4-BE49-F238E27FC236}">
                <a16:creationId xmlns:a16="http://schemas.microsoft.com/office/drawing/2014/main" id="{290170A3-F94A-D23D-EC30-3DD5EE2C40F4}"/>
              </a:ext>
            </a:extLst>
          </p:cNvPr>
          <p:cNvSpPr>
            <a:spLocks noGrp="1"/>
          </p:cNvSpPr>
          <p:nvPr>
            <p:ph idx="1"/>
          </p:nvPr>
        </p:nvSpPr>
        <p:spPr>
          <a:xfrm>
            <a:off x="838200" y="1825625"/>
            <a:ext cx="10515600" cy="4319143"/>
          </a:xfrm>
        </p:spPr>
        <p:txBody>
          <a:bodyPr anchor="ctr">
            <a:normAutofit/>
          </a:bodyPr>
          <a:lstStyle/>
          <a:p>
            <a:pPr marL="514350" indent="-514350">
              <a:buFont typeface="+mj-lt"/>
              <a:buAutoNum type="arabicPeriod"/>
            </a:pPr>
            <a:r>
              <a:rPr lang="fr-FR" dirty="0">
                <a:solidFill>
                  <a:srgbClr val="223042"/>
                </a:solidFill>
                <a:effectLst/>
              </a:rPr>
              <a:t>Identifiez les ratios qui avantagent votre bibliothèque pour les mettre de l’avant</a:t>
            </a:r>
          </a:p>
          <a:p>
            <a:pPr marL="514350" indent="-514350">
              <a:buFont typeface="+mj-lt"/>
              <a:buAutoNum type="arabicPeriod"/>
            </a:pPr>
            <a:r>
              <a:rPr lang="fr-FR" dirty="0">
                <a:solidFill>
                  <a:srgbClr val="223042"/>
                </a:solidFill>
              </a:rPr>
              <a:t>Identifiez les ratios qui désavantagent votre bibliothèque pour préparer une défense</a:t>
            </a:r>
          </a:p>
          <a:p>
            <a:pPr marL="514350" indent="-514350">
              <a:buFont typeface="+mj-lt"/>
              <a:buAutoNum type="arabicPeriod"/>
            </a:pPr>
            <a:r>
              <a:rPr lang="fr-FR" dirty="0">
                <a:solidFill>
                  <a:srgbClr val="223042"/>
                </a:solidFill>
                <a:effectLst/>
              </a:rPr>
              <a:t>Identifiez les faiblesses des autres bibliothèques en danger de fermeture et préparez vos arguments!</a:t>
            </a:r>
          </a:p>
          <a:p>
            <a:pPr marL="0" indent="0">
              <a:buNone/>
            </a:pPr>
            <a:endParaRPr lang="fr-FR" dirty="0">
              <a:solidFill>
                <a:srgbClr val="223042"/>
              </a:solidFill>
            </a:endParaRPr>
          </a:p>
          <a:p>
            <a:pPr marL="0" indent="0" algn="ctr">
              <a:buNone/>
            </a:pPr>
            <a:r>
              <a:rPr lang="fr-FR" dirty="0">
                <a:solidFill>
                  <a:srgbClr val="223042"/>
                </a:solidFill>
                <a:effectLst/>
              </a:rPr>
              <a:t>15 minutes de préparation</a:t>
            </a:r>
          </a:p>
          <a:p>
            <a:pPr marL="0" indent="0" algn="ctr">
              <a:buNone/>
            </a:pPr>
            <a:r>
              <a:rPr lang="fr-FR" dirty="0">
                <a:solidFill>
                  <a:srgbClr val="223042"/>
                </a:solidFill>
                <a:effectLst/>
              </a:rPr>
              <a:t>20-25 minutes de débat</a:t>
            </a:r>
            <a:endParaRPr lang="fr-FR" dirty="0">
              <a:solidFill>
                <a:srgbClr val="223042"/>
              </a:solidFill>
            </a:endParaRPr>
          </a:p>
          <a:p>
            <a:pPr marL="0" indent="0">
              <a:buNone/>
            </a:pP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BD6CFC0E-33FA-C82D-D5F0-CDBCC58A1FA5}"/>
              </a:ext>
            </a:extLst>
          </p:cNvPr>
          <p:cNvSpPr>
            <a:spLocks noGrp="1"/>
          </p:cNvSpPr>
          <p:nvPr>
            <p:ph type="sldNum" sz="quarter" idx="12"/>
          </p:nvPr>
        </p:nvSpPr>
        <p:spPr/>
        <p:txBody>
          <a:bodyPr/>
          <a:lstStyle/>
          <a:p>
            <a:fld id="{BC8B4FB7-AB8A-41EC-A5E3-0904986CC267}" type="slidenum">
              <a:rPr lang="fr-CA" smtClean="0"/>
              <a:t>38</a:t>
            </a:fld>
            <a:endParaRPr lang="fr-CA"/>
          </a:p>
        </p:txBody>
      </p:sp>
    </p:spTree>
    <p:extLst>
      <p:ext uri="{BB962C8B-B14F-4D97-AF65-F5344CB8AC3E}">
        <p14:creationId xmlns:p14="http://schemas.microsoft.com/office/powerpoint/2010/main" val="2432449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8E941AB0-69B0-298F-F12E-BA298AA988A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38E2C18-DA9B-F65D-934B-D861BAA9356F}"/>
              </a:ext>
            </a:extLst>
          </p:cNvPr>
          <p:cNvSpPr>
            <a:spLocks noGrp="1"/>
          </p:cNvSpPr>
          <p:nvPr>
            <p:ph type="title"/>
          </p:nvPr>
        </p:nvSpPr>
        <p:spPr/>
        <p:txBody>
          <a:bodyPr/>
          <a:lstStyle/>
          <a:p>
            <a:r>
              <a:rPr lang="fr-CA" dirty="0"/>
              <a:t>Répartition de la classe</a:t>
            </a:r>
          </a:p>
        </p:txBody>
      </p:sp>
      <p:sp>
        <p:nvSpPr>
          <p:cNvPr id="4" name="Espace réservé du numéro de diapositive 3">
            <a:extLst>
              <a:ext uri="{FF2B5EF4-FFF2-40B4-BE49-F238E27FC236}">
                <a16:creationId xmlns:a16="http://schemas.microsoft.com/office/drawing/2014/main" id="{F0EB73A3-9170-AB06-ACD3-E2A692509F0D}"/>
              </a:ext>
            </a:extLst>
          </p:cNvPr>
          <p:cNvSpPr>
            <a:spLocks noGrp="1"/>
          </p:cNvSpPr>
          <p:nvPr>
            <p:ph type="sldNum" sz="quarter" idx="12"/>
          </p:nvPr>
        </p:nvSpPr>
        <p:spPr/>
        <p:txBody>
          <a:bodyPr/>
          <a:lstStyle/>
          <a:p>
            <a:fld id="{BC8B4FB7-AB8A-41EC-A5E3-0904986CC267}" type="slidenum">
              <a:rPr lang="fr-CA" smtClean="0"/>
              <a:t>39</a:t>
            </a:fld>
            <a:endParaRPr lang="fr-CA"/>
          </a:p>
        </p:txBody>
      </p:sp>
      <p:sp>
        <p:nvSpPr>
          <p:cNvPr id="17" name="Rectangle 16">
            <a:extLst>
              <a:ext uri="{FF2B5EF4-FFF2-40B4-BE49-F238E27FC236}">
                <a16:creationId xmlns:a16="http://schemas.microsoft.com/office/drawing/2014/main" id="{9A6BE146-461A-B952-3517-CE10F447B8DC}"/>
              </a:ext>
            </a:extLst>
          </p:cNvPr>
          <p:cNvSpPr/>
          <p:nvPr/>
        </p:nvSpPr>
        <p:spPr>
          <a:xfrm>
            <a:off x="594360" y="2011680"/>
            <a:ext cx="2231136" cy="38679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t>BIBLIO A</a:t>
            </a:r>
          </a:p>
        </p:txBody>
      </p:sp>
      <p:sp>
        <p:nvSpPr>
          <p:cNvPr id="18" name="Rectangle 17">
            <a:extLst>
              <a:ext uri="{FF2B5EF4-FFF2-40B4-BE49-F238E27FC236}">
                <a16:creationId xmlns:a16="http://schemas.microsoft.com/office/drawing/2014/main" id="{CCEF19FE-8D1E-1F04-D581-57DC7C883E5F}"/>
              </a:ext>
            </a:extLst>
          </p:cNvPr>
          <p:cNvSpPr/>
          <p:nvPr/>
        </p:nvSpPr>
        <p:spPr>
          <a:xfrm>
            <a:off x="3659124" y="2011680"/>
            <a:ext cx="4718304" cy="38679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t>BIBLIO E</a:t>
            </a:r>
          </a:p>
        </p:txBody>
      </p:sp>
      <p:sp>
        <p:nvSpPr>
          <p:cNvPr id="20" name="Rectangle 19">
            <a:extLst>
              <a:ext uri="{FF2B5EF4-FFF2-40B4-BE49-F238E27FC236}">
                <a16:creationId xmlns:a16="http://schemas.microsoft.com/office/drawing/2014/main" id="{47E1B514-1A1F-18B2-BD52-9BBB4B726563}"/>
              </a:ext>
            </a:extLst>
          </p:cNvPr>
          <p:cNvSpPr/>
          <p:nvPr/>
        </p:nvSpPr>
        <p:spPr>
          <a:xfrm>
            <a:off x="9122664" y="2011680"/>
            <a:ext cx="2231136" cy="38679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t>BIBLIO F</a:t>
            </a:r>
          </a:p>
        </p:txBody>
      </p:sp>
      <p:sp>
        <p:nvSpPr>
          <p:cNvPr id="21" name="ZoneTexte 20">
            <a:extLst>
              <a:ext uri="{FF2B5EF4-FFF2-40B4-BE49-F238E27FC236}">
                <a16:creationId xmlns:a16="http://schemas.microsoft.com/office/drawing/2014/main" id="{1FD16FBB-ECD0-1B05-AA7D-8F3D7AD4B6EA}"/>
              </a:ext>
            </a:extLst>
          </p:cNvPr>
          <p:cNvSpPr txBox="1"/>
          <p:nvPr/>
        </p:nvSpPr>
        <p:spPr>
          <a:xfrm>
            <a:off x="3160776" y="6116274"/>
            <a:ext cx="5870448" cy="369332"/>
          </a:xfrm>
          <a:prstGeom prst="rect">
            <a:avLst/>
          </a:prstGeom>
          <a:noFill/>
        </p:spPr>
        <p:txBody>
          <a:bodyPr wrap="square" rtlCol="0">
            <a:spAutoFit/>
          </a:bodyPr>
          <a:lstStyle/>
          <a:p>
            <a:pPr algn="ctr"/>
            <a:r>
              <a:rPr lang="fr-CA" dirty="0"/>
              <a:t>Devant de la classe</a:t>
            </a:r>
          </a:p>
        </p:txBody>
      </p:sp>
      <p:grpSp>
        <p:nvGrpSpPr>
          <p:cNvPr id="3" name="Groupe 2">
            <a:extLst>
              <a:ext uri="{FF2B5EF4-FFF2-40B4-BE49-F238E27FC236}">
                <a16:creationId xmlns:a16="http://schemas.microsoft.com/office/drawing/2014/main" id="{DE0B7A7D-886C-50F1-C2A5-9A8FAC27C6D7}"/>
              </a:ext>
            </a:extLst>
          </p:cNvPr>
          <p:cNvGrpSpPr/>
          <p:nvPr/>
        </p:nvGrpSpPr>
        <p:grpSpPr>
          <a:xfrm>
            <a:off x="4170348" y="6025235"/>
            <a:ext cx="420120" cy="696240"/>
            <a:chOff x="7227720" y="6043896"/>
            <a:chExt cx="420120" cy="696240"/>
          </a:xfrm>
        </p:grpSpPr>
        <p:grpSp>
          <p:nvGrpSpPr>
            <p:cNvPr id="28" name="Groupe 27">
              <a:extLst>
                <a:ext uri="{FF2B5EF4-FFF2-40B4-BE49-F238E27FC236}">
                  <a16:creationId xmlns:a16="http://schemas.microsoft.com/office/drawing/2014/main" id="{2F16E5C1-4092-83F9-F0AF-C9B415C8D2AD}"/>
                </a:ext>
              </a:extLst>
            </p:cNvPr>
            <p:cNvGrpSpPr/>
            <p:nvPr/>
          </p:nvGrpSpPr>
          <p:grpSpPr>
            <a:xfrm>
              <a:off x="7330680" y="6060096"/>
              <a:ext cx="317160" cy="564480"/>
              <a:chOff x="7330680" y="6060096"/>
              <a:chExt cx="317160" cy="564480"/>
            </a:xfrm>
          </p:grpSpPr>
          <mc:AlternateContent xmlns:mc="http://schemas.openxmlformats.org/markup-compatibility/2006" xmlns:p14="http://schemas.microsoft.com/office/powerpoint/2010/main">
            <mc:Choice Requires="p14">
              <p:contentPart p14:bwMode="auto" r:id="rId2">
                <p14:nvContentPartPr>
                  <p14:cNvPr id="23" name="Encre 22">
                    <a:extLst>
                      <a:ext uri="{FF2B5EF4-FFF2-40B4-BE49-F238E27FC236}">
                        <a16:creationId xmlns:a16="http://schemas.microsoft.com/office/drawing/2014/main" id="{AE971DD9-0E2F-EE5F-7E98-EB27D028E889}"/>
                      </a:ext>
                    </a:extLst>
                  </p14:cNvPr>
                  <p14:cNvContentPartPr/>
                  <p14:nvPr/>
                </p14:nvContentPartPr>
                <p14:xfrm>
                  <a:off x="7450560" y="6060096"/>
                  <a:ext cx="197280" cy="141840"/>
                </p14:xfrm>
              </p:contentPart>
            </mc:Choice>
            <mc:Fallback xmlns="">
              <p:pic>
                <p:nvPicPr>
                  <p:cNvPr id="23" name="Encre 22">
                    <a:extLst>
                      <a:ext uri="{FF2B5EF4-FFF2-40B4-BE49-F238E27FC236}">
                        <a16:creationId xmlns:a16="http://schemas.microsoft.com/office/drawing/2014/main" id="{AE971DD9-0E2F-EE5F-7E98-EB27D028E889}"/>
                      </a:ext>
                    </a:extLst>
                  </p:cNvPr>
                  <p:cNvPicPr/>
                  <p:nvPr/>
                </p:nvPicPr>
                <p:blipFill>
                  <a:blip r:embed="rId3"/>
                  <a:stretch>
                    <a:fillRect/>
                  </a:stretch>
                </p:blipFill>
                <p:spPr>
                  <a:xfrm>
                    <a:off x="7441560" y="6051456"/>
                    <a:ext cx="2149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4" name="Encre 23">
                    <a:extLst>
                      <a:ext uri="{FF2B5EF4-FFF2-40B4-BE49-F238E27FC236}">
                        <a16:creationId xmlns:a16="http://schemas.microsoft.com/office/drawing/2014/main" id="{DA928E0B-D012-8F77-1E17-B9B7DDE83911}"/>
                      </a:ext>
                    </a:extLst>
                  </p14:cNvPr>
                  <p14:cNvContentPartPr/>
                  <p14:nvPr/>
                </p14:nvContentPartPr>
                <p14:xfrm>
                  <a:off x="7416000" y="6208776"/>
                  <a:ext cx="91440" cy="415800"/>
                </p14:xfrm>
              </p:contentPart>
            </mc:Choice>
            <mc:Fallback xmlns="">
              <p:pic>
                <p:nvPicPr>
                  <p:cNvPr id="24" name="Encre 23">
                    <a:extLst>
                      <a:ext uri="{FF2B5EF4-FFF2-40B4-BE49-F238E27FC236}">
                        <a16:creationId xmlns:a16="http://schemas.microsoft.com/office/drawing/2014/main" id="{DA928E0B-D012-8F77-1E17-B9B7DDE83911}"/>
                      </a:ext>
                    </a:extLst>
                  </p:cNvPr>
                  <p:cNvPicPr/>
                  <p:nvPr/>
                </p:nvPicPr>
                <p:blipFill>
                  <a:blip r:embed="rId5"/>
                  <a:stretch>
                    <a:fillRect/>
                  </a:stretch>
                </p:blipFill>
                <p:spPr>
                  <a:xfrm>
                    <a:off x="7407000" y="6199776"/>
                    <a:ext cx="10908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6" name="Encre 25">
                    <a:extLst>
                      <a:ext uri="{FF2B5EF4-FFF2-40B4-BE49-F238E27FC236}">
                        <a16:creationId xmlns:a16="http://schemas.microsoft.com/office/drawing/2014/main" id="{F9DC502E-A0FC-0D34-D376-3A4CB7B12F8F}"/>
                      </a:ext>
                    </a:extLst>
                  </p14:cNvPr>
                  <p14:cNvContentPartPr/>
                  <p14:nvPr/>
                </p14:nvContentPartPr>
                <p14:xfrm>
                  <a:off x="7330680" y="6188976"/>
                  <a:ext cx="158760" cy="42480"/>
                </p14:xfrm>
              </p:contentPart>
            </mc:Choice>
            <mc:Fallback xmlns="">
              <p:pic>
                <p:nvPicPr>
                  <p:cNvPr id="26" name="Encre 25">
                    <a:extLst>
                      <a:ext uri="{FF2B5EF4-FFF2-40B4-BE49-F238E27FC236}">
                        <a16:creationId xmlns:a16="http://schemas.microsoft.com/office/drawing/2014/main" id="{F9DC502E-A0FC-0D34-D376-3A4CB7B12F8F}"/>
                      </a:ext>
                    </a:extLst>
                  </p:cNvPr>
                  <p:cNvPicPr/>
                  <p:nvPr/>
                </p:nvPicPr>
                <p:blipFill>
                  <a:blip r:embed="rId7"/>
                  <a:stretch>
                    <a:fillRect/>
                  </a:stretch>
                </p:blipFill>
                <p:spPr>
                  <a:xfrm>
                    <a:off x="7321680" y="6179976"/>
                    <a:ext cx="1764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7" name="Encre 26">
                    <a:extLst>
                      <a:ext uri="{FF2B5EF4-FFF2-40B4-BE49-F238E27FC236}">
                        <a16:creationId xmlns:a16="http://schemas.microsoft.com/office/drawing/2014/main" id="{6D7EDDFA-59E4-AA03-D2A8-C73498CFD86F}"/>
                      </a:ext>
                    </a:extLst>
                  </p14:cNvPr>
                  <p14:cNvContentPartPr/>
                  <p14:nvPr/>
                </p14:nvContentPartPr>
                <p14:xfrm>
                  <a:off x="7488720" y="6236136"/>
                  <a:ext cx="124560" cy="81360"/>
                </p14:xfrm>
              </p:contentPart>
            </mc:Choice>
            <mc:Fallback xmlns="">
              <p:pic>
                <p:nvPicPr>
                  <p:cNvPr id="27" name="Encre 26">
                    <a:extLst>
                      <a:ext uri="{FF2B5EF4-FFF2-40B4-BE49-F238E27FC236}">
                        <a16:creationId xmlns:a16="http://schemas.microsoft.com/office/drawing/2014/main" id="{6D7EDDFA-59E4-AA03-D2A8-C73498CFD86F}"/>
                      </a:ext>
                    </a:extLst>
                  </p:cNvPr>
                  <p:cNvPicPr/>
                  <p:nvPr/>
                </p:nvPicPr>
                <p:blipFill>
                  <a:blip r:embed="rId9"/>
                  <a:stretch>
                    <a:fillRect/>
                  </a:stretch>
                </p:blipFill>
                <p:spPr>
                  <a:xfrm>
                    <a:off x="7480080" y="6227496"/>
                    <a:ext cx="142200" cy="9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32" name="Encre 31">
                  <a:extLst>
                    <a:ext uri="{FF2B5EF4-FFF2-40B4-BE49-F238E27FC236}">
                      <a16:creationId xmlns:a16="http://schemas.microsoft.com/office/drawing/2014/main" id="{663378CD-5926-8AE9-A361-D18F57D5E03A}"/>
                    </a:ext>
                  </a:extLst>
                </p14:cNvPr>
                <p14:cNvContentPartPr/>
                <p14:nvPr/>
              </p14:nvContentPartPr>
              <p14:xfrm>
                <a:off x="7439400" y="6053256"/>
                <a:ext cx="12960" cy="254160"/>
              </p14:xfrm>
            </p:contentPart>
          </mc:Choice>
          <mc:Fallback xmlns="">
            <p:pic>
              <p:nvPicPr>
                <p:cNvPr id="32" name="Encre 31">
                  <a:extLst>
                    <a:ext uri="{FF2B5EF4-FFF2-40B4-BE49-F238E27FC236}">
                      <a16:creationId xmlns:a16="http://schemas.microsoft.com/office/drawing/2014/main" id="{663378CD-5926-8AE9-A361-D18F57D5E03A}"/>
                    </a:ext>
                  </a:extLst>
                </p:cNvPr>
                <p:cNvPicPr/>
                <p:nvPr/>
              </p:nvPicPr>
              <p:blipFill>
                <a:blip r:embed="rId11"/>
                <a:stretch>
                  <a:fillRect/>
                </a:stretch>
              </p:blipFill>
              <p:spPr>
                <a:xfrm>
                  <a:off x="7430143" y="6044269"/>
                  <a:ext cx="31104" cy="27177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3" name="Encre 32">
                  <a:extLst>
                    <a:ext uri="{FF2B5EF4-FFF2-40B4-BE49-F238E27FC236}">
                      <a16:creationId xmlns:a16="http://schemas.microsoft.com/office/drawing/2014/main" id="{A32256EE-6A5A-BCCC-5A82-3DE956D738D0}"/>
                    </a:ext>
                  </a:extLst>
                </p14:cNvPr>
                <p14:cNvContentPartPr/>
                <p14:nvPr/>
              </p14:nvContentPartPr>
              <p14:xfrm>
                <a:off x="7525440" y="6043896"/>
                <a:ext cx="360" cy="360"/>
              </p14:xfrm>
            </p:contentPart>
          </mc:Choice>
          <mc:Fallback xmlns="">
            <p:pic>
              <p:nvPicPr>
                <p:cNvPr id="33" name="Encre 32">
                  <a:extLst>
                    <a:ext uri="{FF2B5EF4-FFF2-40B4-BE49-F238E27FC236}">
                      <a16:creationId xmlns:a16="http://schemas.microsoft.com/office/drawing/2014/main" id="{A32256EE-6A5A-BCCC-5A82-3DE956D738D0}"/>
                    </a:ext>
                  </a:extLst>
                </p:cNvPr>
                <p:cNvPicPr/>
                <p:nvPr/>
              </p:nvPicPr>
              <p:blipFill>
                <a:blip r:embed="rId13"/>
                <a:stretch>
                  <a:fillRect/>
                </a:stretch>
              </p:blipFill>
              <p:spPr>
                <a:xfrm>
                  <a:off x="7516440" y="603489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5" name="Encre 34">
                  <a:extLst>
                    <a:ext uri="{FF2B5EF4-FFF2-40B4-BE49-F238E27FC236}">
                      <a16:creationId xmlns:a16="http://schemas.microsoft.com/office/drawing/2014/main" id="{9F97FF66-8578-52EB-5EB4-2315C49854F5}"/>
                    </a:ext>
                  </a:extLst>
                </p14:cNvPr>
                <p14:cNvContentPartPr/>
                <p14:nvPr/>
              </p14:nvContentPartPr>
              <p14:xfrm>
                <a:off x="7479360" y="6053256"/>
                <a:ext cx="168120" cy="293760"/>
              </p14:xfrm>
            </p:contentPart>
          </mc:Choice>
          <mc:Fallback xmlns="">
            <p:pic>
              <p:nvPicPr>
                <p:cNvPr id="35" name="Encre 34">
                  <a:extLst>
                    <a:ext uri="{FF2B5EF4-FFF2-40B4-BE49-F238E27FC236}">
                      <a16:creationId xmlns:a16="http://schemas.microsoft.com/office/drawing/2014/main" id="{9F97FF66-8578-52EB-5EB4-2315C49854F5}"/>
                    </a:ext>
                  </a:extLst>
                </p:cNvPr>
                <p:cNvPicPr/>
                <p:nvPr/>
              </p:nvPicPr>
              <p:blipFill>
                <a:blip r:embed="rId15"/>
                <a:stretch>
                  <a:fillRect/>
                </a:stretch>
              </p:blipFill>
              <p:spPr>
                <a:xfrm>
                  <a:off x="7470360" y="6044256"/>
                  <a:ext cx="185760" cy="311400"/>
                </a:xfrm>
                <a:prstGeom prst="rect">
                  <a:avLst/>
                </a:prstGeom>
              </p:spPr>
            </p:pic>
          </mc:Fallback>
        </mc:AlternateContent>
        <p:grpSp>
          <p:nvGrpSpPr>
            <p:cNvPr id="39" name="Groupe 38">
              <a:extLst>
                <a:ext uri="{FF2B5EF4-FFF2-40B4-BE49-F238E27FC236}">
                  <a16:creationId xmlns:a16="http://schemas.microsoft.com/office/drawing/2014/main" id="{ABE5AA44-5DE6-8FF7-7DBC-F071500B1044}"/>
                </a:ext>
              </a:extLst>
            </p:cNvPr>
            <p:cNvGrpSpPr/>
            <p:nvPr/>
          </p:nvGrpSpPr>
          <p:grpSpPr>
            <a:xfrm>
              <a:off x="7227720" y="6610896"/>
              <a:ext cx="314640" cy="129240"/>
              <a:chOff x="7227720" y="6610896"/>
              <a:chExt cx="314640" cy="129240"/>
            </a:xfrm>
          </p:grpSpPr>
          <mc:AlternateContent xmlns:mc="http://schemas.openxmlformats.org/markup-compatibility/2006" xmlns:p14="http://schemas.microsoft.com/office/powerpoint/2010/main">
            <mc:Choice Requires="p14">
              <p:contentPart p14:bwMode="auto" r:id="rId16">
                <p14:nvContentPartPr>
                  <p14:cNvPr id="29" name="Encre 28">
                    <a:extLst>
                      <a:ext uri="{FF2B5EF4-FFF2-40B4-BE49-F238E27FC236}">
                        <a16:creationId xmlns:a16="http://schemas.microsoft.com/office/drawing/2014/main" id="{B2250E63-4202-3D88-EB2A-20E1EF0E6459}"/>
                      </a:ext>
                    </a:extLst>
                  </p14:cNvPr>
                  <p14:cNvContentPartPr/>
                  <p14:nvPr/>
                </p14:nvContentPartPr>
                <p14:xfrm>
                  <a:off x="7227720" y="6610896"/>
                  <a:ext cx="133200" cy="63720"/>
                </p14:xfrm>
              </p:contentPart>
            </mc:Choice>
            <mc:Fallback xmlns="">
              <p:pic>
                <p:nvPicPr>
                  <p:cNvPr id="29" name="Encre 28">
                    <a:extLst>
                      <a:ext uri="{FF2B5EF4-FFF2-40B4-BE49-F238E27FC236}">
                        <a16:creationId xmlns:a16="http://schemas.microsoft.com/office/drawing/2014/main" id="{B2250E63-4202-3D88-EB2A-20E1EF0E6459}"/>
                      </a:ext>
                    </a:extLst>
                  </p:cNvPr>
                  <p:cNvPicPr/>
                  <p:nvPr/>
                </p:nvPicPr>
                <p:blipFill>
                  <a:blip r:embed="rId19"/>
                  <a:stretch>
                    <a:fillRect/>
                  </a:stretch>
                </p:blipFill>
                <p:spPr>
                  <a:xfrm>
                    <a:off x="7219080" y="6602256"/>
                    <a:ext cx="150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 name="Encre 29">
                    <a:extLst>
                      <a:ext uri="{FF2B5EF4-FFF2-40B4-BE49-F238E27FC236}">
                        <a16:creationId xmlns:a16="http://schemas.microsoft.com/office/drawing/2014/main" id="{4CFC7175-2403-4C63-3F10-651A854DD16F}"/>
                      </a:ext>
                    </a:extLst>
                  </p14:cNvPr>
                  <p14:cNvContentPartPr/>
                  <p14:nvPr/>
                </p14:nvContentPartPr>
                <p14:xfrm>
                  <a:off x="7443000" y="6638616"/>
                  <a:ext cx="99360" cy="101520"/>
                </p14:xfrm>
              </p:contentPart>
            </mc:Choice>
            <mc:Fallback xmlns="">
              <p:pic>
                <p:nvPicPr>
                  <p:cNvPr id="30" name="Encre 29">
                    <a:extLst>
                      <a:ext uri="{FF2B5EF4-FFF2-40B4-BE49-F238E27FC236}">
                        <a16:creationId xmlns:a16="http://schemas.microsoft.com/office/drawing/2014/main" id="{4CFC7175-2403-4C63-3F10-651A854DD16F}"/>
                      </a:ext>
                    </a:extLst>
                  </p:cNvPr>
                  <p:cNvPicPr/>
                  <p:nvPr/>
                </p:nvPicPr>
                <p:blipFill>
                  <a:blip r:embed="rId21"/>
                  <a:stretch>
                    <a:fillRect/>
                  </a:stretch>
                </p:blipFill>
                <p:spPr>
                  <a:xfrm>
                    <a:off x="7434360" y="6629616"/>
                    <a:ext cx="1170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8" name="Encre 37">
                    <a:extLst>
                      <a:ext uri="{FF2B5EF4-FFF2-40B4-BE49-F238E27FC236}">
                        <a16:creationId xmlns:a16="http://schemas.microsoft.com/office/drawing/2014/main" id="{DD7FA7F4-E2E6-B79A-05F6-CBD29BDF6443}"/>
                      </a:ext>
                    </a:extLst>
                  </p14:cNvPr>
                  <p14:cNvContentPartPr/>
                  <p14:nvPr/>
                </p14:nvContentPartPr>
                <p14:xfrm>
                  <a:off x="7370280" y="6629256"/>
                  <a:ext cx="63720" cy="360"/>
                </p14:xfrm>
              </p:contentPart>
            </mc:Choice>
            <mc:Fallback xmlns="">
              <p:pic>
                <p:nvPicPr>
                  <p:cNvPr id="38" name="Encre 37">
                    <a:extLst>
                      <a:ext uri="{FF2B5EF4-FFF2-40B4-BE49-F238E27FC236}">
                        <a16:creationId xmlns:a16="http://schemas.microsoft.com/office/drawing/2014/main" id="{DD7FA7F4-E2E6-B79A-05F6-CBD29BDF6443}"/>
                      </a:ext>
                    </a:extLst>
                  </p:cNvPr>
                  <p:cNvPicPr/>
                  <p:nvPr/>
                </p:nvPicPr>
                <p:blipFill>
                  <a:blip r:embed="rId23"/>
                  <a:stretch>
                    <a:fillRect/>
                  </a:stretch>
                </p:blipFill>
                <p:spPr>
                  <a:xfrm>
                    <a:off x="7361640" y="6620256"/>
                    <a:ext cx="81360" cy="18000"/>
                  </a:xfrm>
                  <a:prstGeom prst="rect">
                    <a:avLst/>
                  </a:prstGeom>
                </p:spPr>
              </p:pic>
            </mc:Fallback>
          </mc:AlternateContent>
        </p:grpSp>
      </p:grpSp>
    </p:spTree>
    <p:extLst>
      <p:ext uri="{BB962C8B-B14F-4D97-AF65-F5344CB8AC3E}">
        <p14:creationId xmlns:p14="http://schemas.microsoft.com/office/powerpoint/2010/main" val="3136163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9C2768A6-ED64-0867-95F0-D9EA4BF5FDF4}"/>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F26D04C5-5D57-F54E-DE68-A147C2399332}"/>
              </a:ext>
            </a:extLst>
          </p:cNvPr>
          <p:cNvSpPr>
            <a:spLocks noGrp="1"/>
          </p:cNvSpPr>
          <p:nvPr>
            <p:ph type="title"/>
          </p:nvPr>
        </p:nvSpPr>
        <p:spPr/>
        <p:txBody>
          <a:bodyPr/>
          <a:lstStyle/>
          <a:p>
            <a:r>
              <a:rPr lang="fr-CA" dirty="0"/>
              <a:t>2.  Suite des exercices du cours 10</a:t>
            </a:r>
          </a:p>
        </p:txBody>
      </p:sp>
      <p:sp>
        <p:nvSpPr>
          <p:cNvPr id="7" name="Espace réservé du texte 6">
            <a:extLst>
              <a:ext uri="{FF2B5EF4-FFF2-40B4-BE49-F238E27FC236}">
                <a16:creationId xmlns:a16="http://schemas.microsoft.com/office/drawing/2014/main" id="{64A26B2A-2D08-AB5F-0147-3513CFE36FA3}"/>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F13F2E33-F6DD-206D-246E-18EB8E1EBCC1}"/>
              </a:ext>
            </a:extLst>
          </p:cNvPr>
          <p:cNvSpPr>
            <a:spLocks noGrp="1"/>
          </p:cNvSpPr>
          <p:nvPr>
            <p:ph type="sldNum" sz="quarter" idx="12"/>
          </p:nvPr>
        </p:nvSpPr>
        <p:spPr/>
        <p:txBody>
          <a:bodyPr/>
          <a:lstStyle/>
          <a:p>
            <a:fld id="{BC8B4FB7-AB8A-41EC-A5E3-0904986CC267}" type="slidenum">
              <a:rPr lang="fr-CA" smtClean="0"/>
              <a:t>4</a:t>
            </a:fld>
            <a:endParaRPr lang="fr-CA"/>
          </a:p>
        </p:txBody>
      </p:sp>
    </p:spTree>
    <p:extLst>
      <p:ext uri="{BB962C8B-B14F-4D97-AF65-F5344CB8AC3E}">
        <p14:creationId xmlns:p14="http://schemas.microsoft.com/office/powerpoint/2010/main" val="3065587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0D8CE"/>
        </a:solidFill>
        <a:effectLst/>
      </p:bgPr>
    </p:bg>
    <p:spTree>
      <p:nvGrpSpPr>
        <p:cNvPr id="1" name="">
          <a:extLst>
            <a:ext uri="{FF2B5EF4-FFF2-40B4-BE49-F238E27FC236}">
              <a16:creationId xmlns:a16="http://schemas.microsoft.com/office/drawing/2014/main" id="{34315270-B4C2-7AC1-7942-C93C2853E2CE}"/>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2AA0B79E-908D-F852-6A7D-E3B85FBC11D0}"/>
              </a:ext>
            </a:extLst>
          </p:cNvPr>
          <p:cNvSpPr>
            <a:spLocks noGrp="1"/>
          </p:cNvSpPr>
          <p:nvPr>
            <p:ph type="title"/>
          </p:nvPr>
        </p:nvSpPr>
        <p:spPr/>
        <p:txBody>
          <a:bodyPr/>
          <a:lstStyle/>
          <a:p>
            <a:r>
              <a:rPr lang="fr-CA" dirty="0"/>
              <a:t>Question 6</a:t>
            </a:r>
          </a:p>
        </p:txBody>
      </p:sp>
      <p:sp>
        <p:nvSpPr>
          <p:cNvPr id="4" name="Espace réservé du numéro de diapositive 3">
            <a:extLst>
              <a:ext uri="{FF2B5EF4-FFF2-40B4-BE49-F238E27FC236}">
                <a16:creationId xmlns:a16="http://schemas.microsoft.com/office/drawing/2014/main" id="{C762A26A-F00B-F2F8-5650-0459E3C0FC3C}"/>
              </a:ext>
            </a:extLst>
          </p:cNvPr>
          <p:cNvSpPr>
            <a:spLocks noGrp="1"/>
          </p:cNvSpPr>
          <p:nvPr>
            <p:ph type="sldNum" sz="quarter" idx="12"/>
          </p:nvPr>
        </p:nvSpPr>
        <p:spPr/>
        <p:txBody>
          <a:bodyPr/>
          <a:lstStyle/>
          <a:p>
            <a:fld id="{BC8B4FB7-AB8A-41EC-A5E3-0904986CC267}" type="slidenum">
              <a:rPr lang="fr-CA" smtClean="0"/>
              <a:t>5</a:t>
            </a:fld>
            <a:endParaRPr lang="fr-CA"/>
          </a:p>
        </p:txBody>
      </p:sp>
    </p:spTree>
    <p:extLst>
      <p:ext uri="{BB962C8B-B14F-4D97-AF65-F5344CB8AC3E}">
        <p14:creationId xmlns:p14="http://schemas.microsoft.com/office/powerpoint/2010/main" val="2531485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0D8CE"/>
        </a:solidFill>
        <a:effectLst/>
      </p:bgPr>
    </p:bg>
    <p:spTree>
      <p:nvGrpSpPr>
        <p:cNvPr id="1" name="">
          <a:extLst>
            <a:ext uri="{FF2B5EF4-FFF2-40B4-BE49-F238E27FC236}">
              <a16:creationId xmlns:a16="http://schemas.microsoft.com/office/drawing/2014/main" id="{9D2F3F9C-EAAD-1BB7-430C-68DC44770AC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369B9CD-CC94-B010-9F3B-98F8E9B82781}"/>
              </a:ext>
            </a:extLst>
          </p:cNvPr>
          <p:cNvSpPr>
            <a:spLocks noGrp="1"/>
          </p:cNvSpPr>
          <p:nvPr>
            <p:ph type="title"/>
          </p:nvPr>
        </p:nvSpPr>
        <p:spPr/>
        <p:txBody>
          <a:bodyPr/>
          <a:lstStyle/>
          <a:p>
            <a:r>
              <a:rPr lang="fr-CA" dirty="0"/>
              <a:t>Exercice – comparer  une bibliothèque dans un réseau</a:t>
            </a:r>
          </a:p>
        </p:txBody>
      </p:sp>
      <p:sp>
        <p:nvSpPr>
          <p:cNvPr id="4" name="Espace réservé du numéro de diapositive 3">
            <a:extLst>
              <a:ext uri="{FF2B5EF4-FFF2-40B4-BE49-F238E27FC236}">
                <a16:creationId xmlns:a16="http://schemas.microsoft.com/office/drawing/2014/main" id="{F3566301-9D9D-4F4E-C7C9-7087BD6802FF}"/>
              </a:ext>
            </a:extLst>
          </p:cNvPr>
          <p:cNvSpPr>
            <a:spLocks noGrp="1"/>
          </p:cNvSpPr>
          <p:nvPr>
            <p:ph type="sldNum" sz="quarter" idx="12"/>
          </p:nvPr>
        </p:nvSpPr>
        <p:spPr/>
        <p:txBody>
          <a:bodyPr/>
          <a:lstStyle/>
          <a:p>
            <a:fld id="{BC8B4FB7-AB8A-41EC-A5E3-0904986CC267}" type="slidenum">
              <a:rPr lang="fr-CA" smtClean="0"/>
              <a:t>6</a:t>
            </a:fld>
            <a:endParaRPr lang="fr-CA"/>
          </a:p>
        </p:txBody>
      </p:sp>
      <p:pic>
        <p:nvPicPr>
          <p:cNvPr id="10" name="Espace réservé du contenu 4">
            <a:extLst>
              <a:ext uri="{FF2B5EF4-FFF2-40B4-BE49-F238E27FC236}">
                <a16:creationId xmlns:a16="http://schemas.microsoft.com/office/drawing/2014/main" id="{9EEF2F78-808F-FB4E-EA9F-4A09B194339B}"/>
              </a:ext>
            </a:extLst>
          </p:cNvPr>
          <p:cNvPicPr>
            <a:picLocks noGrp="1" noChangeAspect="1"/>
          </p:cNvPicPr>
          <p:nvPr>
            <p:ph idx="1"/>
          </p:nvPr>
        </p:nvPicPr>
        <p:blipFill>
          <a:blip r:embed="rId2"/>
          <a:stretch>
            <a:fillRect/>
          </a:stretch>
        </p:blipFill>
        <p:spPr>
          <a:xfrm>
            <a:off x="838200" y="1842417"/>
            <a:ext cx="10326541" cy="1867161"/>
          </a:xfrm>
        </p:spPr>
      </p:pic>
      <p:graphicFrame>
        <p:nvGraphicFramePr>
          <p:cNvPr id="13" name="Tableau 12">
            <a:extLst>
              <a:ext uri="{FF2B5EF4-FFF2-40B4-BE49-F238E27FC236}">
                <a16:creationId xmlns:a16="http://schemas.microsoft.com/office/drawing/2014/main" id="{74E1BF5A-BA7B-4DAE-0593-C70B7F2BAE1F}"/>
              </a:ext>
            </a:extLst>
          </p:cNvPr>
          <p:cNvGraphicFramePr>
            <a:graphicFrameLocks noGrp="1"/>
          </p:cNvGraphicFramePr>
          <p:nvPr/>
        </p:nvGraphicFramePr>
        <p:xfrm>
          <a:off x="637032" y="4686009"/>
          <a:ext cx="10917936" cy="2035466"/>
        </p:xfrm>
        <a:graphic>
          <a:graphicData uri="http://schemas.openxmlformats.org/drawingml/2006/table">
            <a:tbl>
              <a:tblPr firstRow="1" firstCol="1">
                <a:tableStyleId>{9D7B26C5-4107-4FEC-AEDC-1716B250A1EF}</a:tableStyleId>
              </a:tblPr>
              <a:tblGrid>
                <a:gridCol w="1281827">
                  <a:extLst>
                    <a:ext uri="{9D8B030D-6E8A-4147-A177-3AD203B41FA5}">
                      <a16:colId xmlns:a16="http://schemas.microsoft.com/office/drawing/2014/main" val="1424129054"/>
                    </a:ext>
                  </a:extLst>
                </a:gridCol>
                <a:gridCol w="1443175">
                  <a:extLst>
                    <a:ext uri="{9D8B030D-6E8A-4147-A177-3AD203B41FA5}">
                      <a16:colId xmlns:a16="http://schemas.microsoft.com/office/drawing/2014/main" val="1827057535"/>
                    </a:ext>
                  </a:extLst>
                </a:gridCol>
                <a:gridCol w="2329392">
                  <a:extLst>
                    <a:ext uri="{9D8B030D-6E8A-4147-A177-3AD203B41FA5}">
                      <a16:colId xmlns:a16="http://schemas.microsoft.com/office/drawing/2014/main" val="3224355855"/>
                    </a:ext>
                  </a:extLst>
                </a:gridCol>
                <a:gridCol w="2172502">
                  <a:extLst>
                    <a:ext uri="{9D8B030D-6E8A-4147-A177-3AD203B41FA5}">
                      <a16:colId xmlns:a16="http://schemas.microsoft.com/office/drawing/2014/main" val="14544728"/>
                    </a:ext>
                  </a:extLst>
                </a:gridCol>
                <a:gridCol w="1684799">
                  <a:extLst>
                    <a:ext uri="{9D8B030D-6E8A-4147-A177-3AD203B41FA5}">
                      <a16:colId xmlns:a16="http://schemas.microsoft.com/office/drawing/2014/main" val="3436038370"/>
                    </a:ext>
                  </a:extLst>
                </a:gridCol>
                <a:gridCol w="2006241">
                  <a:extLst>
                    <a:ext uri="{9D8B030D-6E8A-4147-A177-3AD203B41FA5}">
                      <a16:colId xmlns:a16="http://schemas.microsoft.com/office/drawing/2014/main" val="2354484625"/>
                    </a:ext>
                  </a:extLst>
                </a:gridCol>
              </a:tblGrid>
              <a:tr h="351892">
                <a:tc>
                  <a:txBody>
                    <a:bodyPr/>
                    <a:lstStyle/>
                    <a:p>
                      <a:pPr algn="l" fontAlgn="b"/>
                      <a:endParaRPr lang="fr-CA" sz="1400" b="1" i="0" u="none" strike="noStrike" dirty="0">
                        <a:solidFill>
                          <a:srgbClr val="FFFFFF"/>
                        </a:solidFill>
                        <a:effectLst/>
                        <a:latin typeface="Aptos Narrow" panose="020B0004020202020204" pitchFamily="34" charset="0"/>
                      </a:endParaRPr>
                    </a:p>
                  </a:txBody>
                  <a:tcPr marL="5338" marR="5338" marT="5338" marB="0" anchor="b"/>
                </a:tc>
                <a:tc>
                  <a:txBody>
                    <a:bodyPr/>
                    <a:lstStyle/>
                    <a:p>
                      <a:pPr algn="l" fontAlgn="b"/>
                      <a:r>
                        <a:rPr lang="fr-CA" sz="1400" u="none" strike="noStrike" dirty="0">
                          <a:effectLst/>
                        </a:rPr>
                        <a:t>abonné/population (%)</a:t>
                      </a:r>
                      <a:endParaRPr lang="fr-CA" sz="1400" b="1" i="0" u="none" strike="noStrike" dirty="0">
                        <a:solidFill>
                          <a:srgbClr val="000000"/>
                        </a:solidFill>
                        <a:effectLst/>
                        <a:latin typeface="Aptos Narrow" panose="020B0004020202020204" pitchFamily="34" charset="0"/>
                      </a:endParaRPr>
                    </a:p>
                  </a:txBody>
                  <a:tcPr marL="5338" marR="5338" marT="5338" marB="0" anchor="b"/>
                </a:tc>
                <a:tc>
                  <a:txBody>
                    <a:bodyPr/>
                    <a:lstStyle/>
                    <a:p>
                      <a:pPr algn="l" fontAlgn="b"/>
                      <a:r>
                        <a:rPr lang="fr-FR" sz="1400" u="none" strike="noStrike" dirty="0">
                          <a:effectLst/>
                        </a:rPr>
                        <a:t>prêts/population (docs prêtés par habitant)</a:t>
                      </a:r>
                      <a:endParaRPr lang="fr-FR" sz="1400" b="1" i="0" u="none" strike="noStrike" dirty="0">
                        <a:solidFill>
                          <a:srgbClr val="000000"/>
                        </a:solidFill>
                        <a:effectLst/>
                        <a:latin typeface="Aptos Narrow" panose="020B0004020202020204" pitchFamily="34" charset="0"/>
                      </a:endParaRPr>
                    </a:p>
                  </a:txBody>
                  <a:tcPr marL="5338" marR="5338" marT="5338" marB="0" anchor="b"/>
                </a:tc>
                <a:tc>
                  <a:txBody>
                    <a:bodyPr/>
                    <a:lstStyle/>
                    <a:p>
                      <a:pPr algn="l" fontAlgn="b"/>
                      <a:r>
                        <a:rPr lang="fr-CA" sz="1400" u="none" strike="noStrike">
                          <a:effectLst/>
                        </a:rPr>
                        <a:t>employés/population (employé/habitant)</a:t>
                      </a:r>
                      <a:endParaRPr lang="fr-CA" sz="1400" b="1" i="0" u="none" strike="noStrike">
                        <a:solidFill>
                          <a:srgbClr val="000000"/>
                        </a:solidFill>
                        <a:effectLst/>
                        <a:latin typeface="Aptos Narrow" panose="020B0004020202020204" pitchFamily="34" charset="0"/>
                      </a:endParaRPr>
                    </a:p>
                  </a:txBody>
                  <a:tcPr marL="5338" marR="5338" marT="5338" marB="0" anchor="b"/>
                </a:tc>
                <a:tc>
                  <a:txBody>
                    <a:bodyPr/>
                    <a:lstStyle/>
                    <a:p>
                      <a:pPr algn="l" fontAlgn="b"/>
                      <a:r>
                        <a:rPr lang="fr-CA" sz="1400" u="none" strike="noStrike">
                          <a:effectLst/>
                        </a:rPr>
                        <a:t>budget/population ($/habitant)</a:t>
                      </a:r>
                      <a:endParaRPr lang="fr-CA" sz="1400" b="1" i="0" u="none" strike="noStrike">
                        <a:solidFill>
                          <a:srgbClr val="000000"/>
                        </a:solidFill>
                        <a:effectLst/>
                        <a:latin typeface="Aptos Narrow" panose="020B0004020202020204" pitchFamily="34" charset="0"/>
                      </a:endParaRPr>
                    </a:p>
                  </a:txBody>
                  <a:tcPr marL="5338" marR="5338" marT="5338" marB="0" anchor="b"/>
                </a:tc>
                <a:tc>
                  <a:txBody>
                    <a:bodyPr/>
                    <a:lstStyle/>
                    <a:p>
                      <a:pPr algn="l" fontAlgn="b"/>
                      <a:r>
                        <a:rPr lang="fr-CA" sz="1400" u="none" strike="noStrike">
                          <a:effectLst/>
                        </a:rPr>
                        <a:t>collection/population (docs/habitant)</a:t>
                      </a:r>
                      <a:endParaRPr lang="fr-CA" sz="1400" b="1" i="0" u="none" strike="noStrike">
                        <a:solidFill>
                          <a:srgbClr val="000000"/>
                        </a:solidFill>
                        <a:effectLst/>
                        <a:latin typeface="Aptos Narrow" panose="020B0004020202020204" pitchFamily="34" charset="0"/>
                      </a:endParaRPr>
                    </a:p>
                  </a:txBody>
                  <a:tcPr marL="5338" marR="5338" marT="5338" marB="0" anchor="b"/>
                </a:tc>
                <a:extLst>
                  <a:ext uri="{0D108BD9-81ED-4DB2-BD59-A6C34878D82A}">
                    <a16:rowId xmlns:a16="http://schemas.microsoft.com/office/drawing/2014/main" val="3659253566"/>
                  </a:ext>
                </a:extLst>
              </a:tr>
              <a:tr h="525932">
                <a:tc>
                  <a:txBody>
                    <a:bodyPr/>
                    <a:lstStyle/>
                    <a:p>
                      <a:pPr algn="l" fontAlgn="b"/>
                      <a:r>
                        <a:rPr lang="fr-CA" sz="1400" u="none" strike="noStrike">
                          <a:effectLst/>
                        </a:rPr>
                        <a:t>Bibliothèque Nouvelle-Lune</a:t>
                      </a:r>
                      <a:endParaRPr lang="fr-CA" sz="1400" b="1"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10</a:t>
                      </a:r>
                      <a:endParaRPr lang="fr-CA" sz="1400" b="0"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10</a:t>
                      </a:r>
                      <a:endParaRPr lang="fr-CA" sz="1400" b="0"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dirty="0">
                          <a:effectLst/>
                        </a:rPr>
                        <a:t>0,004</a:t>
                      </a:r>
                      <a:endParaRPr lang="fr-CA" sz="1400" b="0" i="0" u="none" strike="noStrike" dirty="0">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dirty="0">
                          <a:effectLst/>
                        </a:rPr>
                        <a:t>900</a:t>
                      </a:r>
                      <a:endParaRPr lang="fr-CA" sz="1400" b="0" i="0" u="none" strike="noStrike" dirty="0">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20</a:t>
                      </a:r>
                      <a:endParaRPr lang="fr-CA" sz="1400" b="0" i="0" u="none" strike="noStrike">
                        <a:solidFill>
                          <a:srgbClr val="000000"/>
                        </a:solidFill>
                        <a:effectLst/>
                        <a:latin typeface="Aptos Narrow" panose="020B0004020202020204" pitchFamily="34" charset="0"/>
                      </a:endParaRPr>
                    </a:p>
                  </a:txBody>
                  <a:tcPr marL="5338" marR="5338" marT="5338" marB="0" anchor="b"/>
                </a:tc>
                <a:extLst>
                  <a:ext uri="{0D108BD9-81ED-4DB2-BD59-A6C34878D82A}">
                    <a16:rowId xmlns:a16="http://schemas.microsoft.com/office/drawing/2014/main" val="1278924366"/>
                  </a:ext>
                </a:extLst>
              </a:tr>
              <a:tr h="351892">
                <a:tc>
                  <a:txBody>
                    <a:bodyPr/>
                    <a:lstStyle/>
                    <a:p>
                      <a:pPr algn="l" fontAlgn="b"/>
                      <a:r>
                        <a:rPr lang="fr-CA" sz="1400" u="none" strike="noStrike">
                          <a:effectLst/>
                        </a:rPr>
                        <a:t>Bibliothèque Éclipse</a:t>
                      </a:r>
                      <a:endParaRPr lang="fr-CA" sz="1400" b="1"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70</a:t>
                      </a:r>
                      <a:endParaRPr lang="fr-CA" sz="1400" b="0"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dirty="0">
                          <a:effectLst/>
                        </a:rPr>
                        <a:t>3</a:t>
                      </a:r>
                      <a:endParaRPr lang="fr-CA" sz="1400" b="0" i="0" u="none" strike="noStrike" dirty="0">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0,003</a:t>
                      </a:r>
                      <a:endParaRPr lang="fr-CA" sz="1400" b="0"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800</a:t>
                      </a:r>
                      <a:endParaRPr lang="fr-CA" sz="1400" b="0"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dirty="0">
                          <a:effectLst/>
                        </a:rPr>
                        <a:t>22</a:t>
                      </a:r>
                      <a:endParaRPr lang="fr-CA" sz="1400" b="0" i="0" u="none" strike="noStrike" dirty="0">
                        <a:solidFill>
                          <a:srgbClr val="000000"/>
                        </a:solidFill>
                        <a:effectLst/>
                        <a:latin typeface="Aptos Narrow" panose="020B0004020202020204" pitchFamily="34" charset="0"/>
                      </a:endParaRPr>
                    </a:p>
                  </a:txBody>
                  <a:tcPr marL="5338" marR="5338" marT="5338" marB="0" anchor="b"/>
                </a:tc>
                <a:extLst>
                  <a:ext uri="{0D108BD9-81ED-4DB2-BD59-A6C34878D82A}">
                    <a16:rowId xmlns:a16="http://schemas.microsoft.com/office/drawing/2014/main" val="2760511725"/>
                  </a:ext>
                </a:extLst>
              </a:tr>
              <a:tr h="525932">
                <a:tc>
                  <a:txBody>
                    <a:bodyPr/>
                    <a:lstStyle/>
                    <a:p>
                      <a:pPr algn="l" fontAlgn="b"/>
                      <a:r>
                        <a:rPr lang="fr-CA" sz="1400" u="none" strike="noStrike">
                          <a:effectLst/>
                        </a:rPr>
                        <a:t>Bibliothèque du Soleil-Levant</a:t>
                      </a:r>
                      <a:endParaRPr lang="fr-CA" sz="1400" b="1"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65</a:t>
                      </a:r>
                      <a:endParaRPr lang="fr-CA" sz="1400" b="0"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11</a:t>
                      </a:r>
                      <a:endParaRPr lang="fr-CA" sz="1400" b="0"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0,004</a:t>
                      </a:r>
                      <a:endParaRPr lang="fr-CA" sz="1400" b="0"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125</a:t>
                      </a:r>
                      <a:endParaRPr lang="fr-CA" sz="1400" b="0"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dirty="0">
                          <a:effectLst/>
                        </a:rPr>
                        <a:t>25</a:t>
                      </a:r>
                      <a:endParaRPr lang="fr-CA" sz="1400" b="0" i="0" u="none" strike="noStrike" dirty="0">
                        <a:solidFill>
                          <a:srgbClr val="000000"/>
                        </a:solidFill>
                        <a:effectLst/>
                        <a:latin typeface="Aptos Narrow" panose="020B0004020202020204" pitchFamily="34" charset="0"/>
                      </a:endParaRPr>
                    </a:p>
                  </a:txBody>
                  <a:tcPr marL="5338" marR="5338" marT="5338" marB="0" anchor="b"/>
                </a:tc>
                <a:extLst>
                  <a:ext uri="{0D108BD9-81ED-4DB2-BD59-A6C34878D82A}">
                    <a16:rowId xmlns:a16="http://schemas.microsoft.com/office/drawing/2014/main" val="1972878357"/>
                  </a:ext>
                </a:extLst>
              </a:tr>
            </a:tbl>
          </a:graphicData>
        </a:graphic>
      </p:graphicFrame>
      <p:sp>
        <p:nvSpPr>
          <p:cNvPr id="3" name="ZoneTexte 2">
            <a:extLst>
              <a:ext uri="{FF2B5EF4-FFF2-40B4-BE49-F238E27FC236}">
                <a16:creationId xmlns:a16="http://schemas.microsoft.com/office/drawing/2014/main" id="{E188AA1A-1F0D-1649-C5E9-C9A6EB6E2070}"/>
              </a:ext>
            </a:extLst>
          </p:cNvPr>
          <p:cNvSpPr txBox="1"/>
          <p:nvPr/>
        </p:nvSpPr>
        <p:spPr>
          <a:xfrm>
            <a:off x="1069848" y="3931920"/>
            <a:ext cx="10168128" cy="646331"/>
          </a:xfrm>
          <a:prstGeom prst="rect">
            <a:avLst/>
          </a:prstGeom>
          <a:noFill/>
        </p:spPr>
        <p:txBody>
          <a:bodyPr wrap="square" rtlCol="0">
            <a:spAutoFit/>
          </a:bodyPr>
          <a:lstStyle/>
          <a:p>
            <a:r>
              <a:rPr lang="fr-FR" dirty="0"/>
              <a:t>Voici les données pour trois bibliothèques pour ces mêmes indicateurs. Situez individuellement chaque bibliothèque par rapport à l'ensemble des bibliothèques. </a:t>
            </a:r>
            <a:endParaRPr lang="fr-CA" dirty="0"/>
          </a:p>
        </p:txBody>
      </p:sp>
    </p:spTree>
    <p:extLst>
      <p:ext uri="{BB962C8B-B14F-4D97-AF65-F5344CB8AC3E}">
        <p14:creationId xmlns:p14="http://schemas.microsoft.com/office/powerpoint/2010/main" val="772317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0D8CE"/>
        </a:solidFill>
        <a:effectLst/>
      </p:bgPr>
    </p:bg>
    <p:spTree>
      <p:nvGrpSpPr>
        <p:cNvPr id="1" name="">
          <a:extLst>
            <a:ext uri="{FF2B5EF4-FFF2-40B4-BE49-F238E27FC236}">
              <a16:creationId xmlns:a16="http://schemas.microsoft.com/office/drawing/2014/main" id="{C44011F8-86AB-F82A-FB66-D3A219F14E17}"/>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C2F4A93-689F-EE78-D539-3EA4E7F5339B}"/>
              </a:ext>
            </a:extLst>
          </p:cNvPr>
          <p:cNvSpPr>
            <a:spLocks noGrp="1"/>
          </p:cNvSpPr>
          <p:nvPr>
            <p:ph type="sldNum" sz="quarter" idx="12"/>
          </p:nvPr>
        </p:nvSpPr>
        <p:spPr/>
        <p:txBody>
          <a:bodyPr/>
          <a:lstStyle/>
          <a:p>
            <a:fld id="{BC8B4FB7-AB8A-41EC-A5E3-0904986CC267}" type="slidenum">
              <a:rPr lang="fr-CA" smtClean="0"/>
              <a:t>7</a:t>
            </a:fld>
            <a:endParaRPr lang="fr-CA"/>
          </a:p>
        </p:txBody>
      </p:sp>
      <p:pic>
        <p:nvPicPr>
          <p:cNvPr id="10" name="Espace réservé du contenu 4">
            <a:extLst>
              <a:ext uri="{FF2B5EF4-FFF2-40B4-BE49-F238E27FC236}">
                <a16:creationId xmlns:a16="http://schemas.microsoft.com/office/drawing/2014/main" id="{CDD49C23-0638-949E-7594-52AB8C565828}"/>
              </a:ext>
            </a:extLst>
          </p:cNvPr>
          <p:cNvPicPr>
            <a:picLocks noGrp="1" noChangeAspect="1"/>
          </p:cNvPicPr>
          <p:nvPr>
            <p:ph idx="1"/>
          </p:nvPr>
        </p:nvPicPr>
        <p:blipFill>
          <a:blip r:embed="rId2"/>
          <a:stretch>
            <a:fillRect/>
          </a:stretch>
        </p:blipFill>
        <p:spPr>
          <a:xfrm>
            <a:off x="765048" y="104422"/>
            <a:ext cx="10326541" cy="1867161"/>
          </a:xfrm>
        </p:spPr>
      </p:pic>
      <p:graphicFrame>
        <p:nvGraphicFramePr>
          <p:cNvPr id="13" name="Tableau 12">
            <a:extLst>
              <a:ext uri="{FF2B5EF4-FFF2-40B4-BE49-F238E27FC236}">
                <a16:creationId xmlns:a16="http://schemas.microsoft.com/office/drawing/2014/main" id="{77CEC62F-2FC5-27DB-3CEE-A9B26E8CDA9D}"/>
              </a:ext>
            </a:extLst>
          </p:cNvPr>
          <p:cNvGraphicFramePr>
            <a:graphicFrameLocks noGrp="1"/>
          </p:cNvGraphicFramePr>
          <p:nvPr/>
        </p:nvGraphicFramePr>
        <p:xfrm>
          <a:off x="573024" y="2025138"/>
          <a:ext cx="10917936" cy="2035466"/>
        </p:xfrm>
        <a:graphic>
          <a:graphicData uri="http://schemas.openxmlformats.org/drawingml/2006/table">
            <a:tbl>
              <a:tblPr firstRow="1" firstCol="1">
                <a:tableStyleId>{9D7B26C5-4107-4FEC-AEDC-1716B250A1EF}</a:tableStyleId>
              </a:tblPr>
              <a:tblGrid>
                <a:gridCol w="1281827">
                  <a:extLst>
                    <a:ext uri="{9D8B030D-6E8A-4147-A177-3AD203B41FA5}">
                      <a16:colId xmlns:a16="http://schemas.microsoft.com/office/drawing/2014/main" val="1424129054"/>
                    </a:ext>
                  </a:extLst>
                </a:gridCol>
                <a:gridCol w="1443175">
                  <a:extLst>
                    <a:ext uri="{9D8B030D-6E8A-4147-A177-3AD203B41FA5}">
                      <a16:colId xmlns:a16="http://schemas.microsoft.com/office/drawing/2014/main" val="1827057535"/>
                    </a:ext>
                  </a:extLst>
                </a:gridCol>
                <a:gridCol w="2329392">
                  <a:extLst>
                    <a:ext uri="{9D8B030D-6E8A-4147-A177-3AD203B41FA5}">
                      <a16:colId xmlns:a16="http://schemas.microsoft.com/office/drawing/2014/main" val="3224355855"/>
                    </a:ext>
                  </a:extLst>
                </a:gridCol>
                <a:gridCol w="2172502">
                  <a:extLst>
                    <a:ext uri="{9D8B030D-6E8A-4147-A177-3AD203B41FA5}">
                      <a16:colId xmlns:a16="http://schemas.microsoft.com/office/drawing/2014/main" val="14544728"/>
                    </a:ext>
                  </a:extLst>
                </a:gridCol>
                <a:gridCol w="1684799">
                  <a:extLst>
                    <a:ext uri="{9D8B030D-6E8A-4147-A177-3AD203B41FA5}">
                      <a16:colId xmlns:a16="http://schemas.microsoft.com/office/drawing/2014/main" val="3436038370"/>
                    </a:ext>
                  </a:extLst>
                </a:gridCol>
                <a:gridCol w="2006241">
                  <a:extLst>
                    <a:ext uri="{9D8B030D-6E8A-4147-A177-3AD203B41FA5}">
                      <a16:colId xmlns:a16="http://schemas.microsoft.com/office/drawing/2014/main" val="2354484625"/>
                    </a:ext>
                  </a:extLst>
                </a:gridCol>
              </a:tblGrid>
              <a:tr h="351892">
                <a:tc>
                  <a:txBody>
                    <a:bodyPr/>
                    <a:lstStyle/>
                    <a:p>
                      <a:pPr algn="l" fontAlgn="b"/>
                      <a:endParaRPr lang="fr-CA" sz="1400" b="1" i="0" u="none" strike="noStrike" dirty="0">
                        <a:solidFill>
                          <a:srgbClr val="FFFFFF"/>
                        </a:solidFill>
                        <a:effectLst/>
                        <a:latin typeface="Aptos Narrow" panose="020B0004020202020204" pitchFamily="34" charset="0"/>
                      </a:endParaRPr>
                    </a:p>
                  </a:txBody>
                  <a:tcPr marL="5338" marR="5338" marT="5338" marB="0" anchor="b"/>
                </a:tc>
                <a:tc>
                  <a:txBody>
                    <a:bodyPr/>
                    <a:lstStyle/>
                    <a:p>
                      <a:pPr algn="l" fontAlgn="b"/>
                      <a:r>
                        <a:rPr lang="fr-CA" sz="1400" u="none" strike="noStrike" dirty="0">
                          <a:effectLst/>
                        </a:rPr>
                        <a:t>abonné/population (%)</a:t>
                      </a:r>
                      <a:endParaRPr lang="fr-CA" sz="1400" b="1" i="0" u="none" strike="noStrike" dirty="0">
                        <a:solidFill>
                          <a:srgbClr val="000000"/>
                        </a:solidFill>
                        <a:effectLst/>
                        <a:latin typeface="Aptos Narrow" panose="020B0004020202020204" pitchFamily="34" charset="0"/>
                      </a:endParaRPr>
                    </a:p>
                  </a:txBody>
                  <a:tcPr marL="5338" marR="5338" marT="5338" marB="0" anchor="b"/>
                </a:tc>
                <a:tc>
                  <a:txBody>
                    <a:bodyPr/>
                    <a:lstStyle/>
                    <a:p>
                      <a:pPr algn="l" fontAlgn="b"/>
                      <a:r>
                        <a:rPr lang="fr-FR" sz="1400" u="none" strike="noStrike" dirty="0">
                          <a:effectLst/>
                        </a:rPr>
                        <a:t>prêts/population (docs prêtés par habitant)</a:t>
                      </a:r>
                      <a:endParaRPr lang="fr-FR" sz="1400" b="1" i="0" u="none" strike="noStrike" dirty="0">
                        <a:solidFill>
                          <a:srgbClr val="000000"/>
                        </a:solidFill>
                        <a:effectLst/>
                        <a:latin typeface="Aptos Narrow" panose="020B0004020202020204" pitchFamily="34" charset="0"/>
                      </a:endParaRPr>
                    </a:p>
                  </a:txBody>
                  <a:tcPr marL="5338" marR="5338" marT="5338" marB="0" anchor="b"/>
                </a:tc>
                <a:tc>
                  <a:txBody>
                    <a:bodyPr/>
                    <a:lstStyle/>
                    <a:p>
                      <a:pPr algn="l" fontAlgn="b"/>
                      <a:r>
                        <a:rPr lang="fr-CA" sz="1400" u="none" strike="noStrike" dirty="0">
                          <a:effectLst/>
                        </a:rPr>
                        <a:t>employés/population (employé/habitant)</a:t>
                      </a:r>
                      <a:endParaRPr lang="fr-CA" sz="1400" b="1" i="0" u="none" strike="noStrike" dirty="0">
                        <a:solidFill>
                          <a:srgbClr val="000000"/>
                        </a:solidFill>
                        <a:effectLst/>
                        <a:latin typeface="Aptos Narrow" panose="020B0004020202020204" pitchFamily="34" charset="0"/>
                      </a:endParaRPr>
                    </a:p>
                  </a:txBody>
                  <a:tcPr marL="5338" marR="5338" marT="5338" marB="0" anchor="b"/>
                </a:tc>
                <a:tc>
                  <a:txBody>
                    <a:bodyPr/>
                    <a:lstStyle/>
                    <a:p>
                      <a:pPr algn="l" fontAlgn="b"/>
                      <a:r>
                        <a:rPr lang="fr-CA" sz="1400" u="none" strike="noStrike">
                          <a:effectLst/>
                        </a:rPr>
                        <a:t>budget/population ($/habitant)</a:t>
                      </a:r>
                      <a:endParaRPr lang="fr-CA" sz="1400" b="1" i="0" u="none" strike="noStrike">
                        <a:solidFill>
                          <a:srgbClr val="000000"/>
                        </a:solidFill>
                        <a:effectLst/>
                        <a:latin typeface="Aptos Narrow" panose="020B0004020202020204" pitchFamily="34" charset="0"/>
                      </a:endParaRPr>
                    </a:p>
                  </a:txBody>
                  <a:tcPr marL="5338" marR="5338" marT="5338" marB="0" anchor="b"/>
                </a:tc>
                <a:tc>
                  <a:txBody>
                    <a:bodyPr/>
                    <a:lstStyle/>
                    <a:p>
                      <a:pPr algn="l" fontAlgn="b"/>
                      <a:r>
                        <a:rPr lang="fr-CA" sz="1400" u="none" strike="noStrike">
                          <a:effectLst/>
                        </a:rPr>
                        <a:t>collection/population (docs/habitant)</a:t>
                      </a:r>
                      <a:endParaRPr lang="fr-CA" sz="1400" b="1" i="0" u="none" strike="noStrike">
                        <a:solidFill>
                          <a:srgbClr val="000000"/>
                        </a:solidFill>
                        <a:effectLst/>
                        <a:latin typeface="Aptos Narrow" panose="020B0004020202020204" pitchFamily="34" charset="0"/>
                      </a:endParaRPr>
                    </a:p>
                  </a:txBody>
                  <a:tcPr marL="5338" marR="5338" marT="5338" marB="0" anchor="b"/>
                </a:tc>
                <a:extLst>
                  <a:ext uri="{0D108BD9-81ED-4DB2-BD59-A6C34878D82A}">
                    <a16:rowId xmlns:a16="http://schemas.microsoft.com/office/drawing/2014/main" val="3659253566"/>
                  </a:ext>
                </a:extLst>
              </a:tr>
              <a:tr h="525932">
                <a:tc>
                  <a:txBody>
                    <a:bodyPr/>
                    <a:lstStyle/>
                    <a:p>
                      <a:pPr algn="l" fontAlgn="b"/>
                      <a:r>
                        <a:rPr lang="fr-CA" sz="1400" u="none" strike="noStrike">
                          <a:effectLst/>
                        </a:rPr>
                        <a:t>Bibliothèque Nouvelle-Lune</a:t>
                      </a:r>
                      <a:endParaRPr lang="fr-CA" sz="1400" b="1"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dirty="0">
                          <a:effectLst/>
                        </a:rPr>
                        <a:t>10</a:t>
                      </a:r>
                      <a:endParaRPr lang="fr-CA" sz="1400" b="0" i="0" u="none" strike="noStrike" dirty="0">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10</a:t>
                      </a:r>
                      <a:endParaRPr lang="fr-CA" sz="1400" b="0"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dirty="0">
                          <a:effectLst/>
                        </a:rPr>
                        <a:t>0,004</a:t>
                      </a:r>
                      <a:endParaRPr lang="fr-CA" sz="1400" b="0" i="0" u="none" strike="noStrike" dirty="0">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dirty="0">
                          <a:effectLst/>
                        </a:rPr>
                        <a:t>900</a:t>
                      </a:r>
                      <a:endParaRPr lang="fr-CA" sz="1400" b="0" i="0" u="none" strike="noStrike" dirty="0">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20</a:t>
                      </a:r>
                      <a:endParaRPr lang="fr-CA" sz="1400" b="0" i="0" u="none" strike="noStrike">
                        <a:solidFill>
                          <a:srgbClr val="000000"/>
                        </a:solidFill>
                        <a:effectLst/>
                        <a:latin typeface="Aptos Narrow" panose="020B0004020202020204" pitchFamily="34" charset="0"/>
                      </a:endParaRPr>
                    </a:p>
                  </a:txBody>
                  <a:tcPr marL="5338" marR="5338" marT="5338" marB="0" anchor="b"/>
                </a:tc>
                <a:extLst>
                  <a:ext uri="{0D108BD9-81ED-4DB2-BD59-A6C34878D82A}">
                    <a16:rowId xmlns:a16="http://schemas.microsoft.com/office/drawing/2014/main" val="1278924366"/>
                  </a:ext>
                </a:extLst>
              </a:tr>
              <a:tr h="351892">
                <a:tc>
                  <a:txBody>
                    <a:bodyPr/>
                    <a:lstStyle/>
                    <a:p>
                      <a:pPr algn="l" fontAlgn="b"/>
                      <a:r>
                        <a:rPr lang="fr-CA" sz="1400" u="none" strike="noStrike">
                          <a:effectLst/>
                        </a:rPr>
                        <a:t>Bibliothèque Éclipse</a:t>
                      </a:r>
                      <a:endParaRPr lang="fr-CA" sz="1400" b="1"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70</a:t>
                      </a:r>
                      <a:endParaRPr lang="fr-CA" sz="1400" b="0"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dirty="0">
                          <a:effectLst/>
                        </a:rPr>
                        <a:t>3</a:t>
                      </a:r>
                      <a:endParaRPr lang="fr-CA" sz="1400" b="0" i="0" u="none" strike="noStrike" dirty="0">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0,003</a:t>
                      </a:r>
                      <a:endParaRPr lang="fr-CA" sz="1400" b="0"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800</a:t>
                      </a:r>
                      <a:endParaRPr lang="fr-CA" sz="1400" b="0"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dirty="0">
                          <a:effectLst/>
                        </a:rPr>
                        <a:t>22</a:t>
                      </a:r>
                      <a:endParaRPr lang="fr-CA" sz="1400" b="0" i="0" u="none" strike="noStrike" dirty="0">
                        <a:solidFill>
                          <a:srgbClr val="000000"/>
                        </a:solidFill>
                        <a:effectLst/>
                        <a:latin typeface="Aptos Narrow" panose="020B0004020202020204" pitchFamily="34" charset="0"/>
                      </a:endParaRPr>
                    </a:p>
                  </a:txBody>
                  <a:tcPr marL="5338" marR="5338" marT="5338" marB="0" anchor="b"/>
                </a:tc>
                <a:extLst>
                  <a:ext uri="{0D108BD9-81ED-4DB2-BD59-A6C34878D82A}">
                    <a16:rowId xmlns:a16="http://schemas.microsoft.com/office/drawing/2014/main" val="2760511725"/>
                  </a:ext>
                </a:extLst>
              </a:tr>
              <a:tr h="525932">
                <a:tc>
                  <a:txBody>
                    <a:bodyPr/>
                    <a:lstStyle/>
                    <a:p>
                      <a:pPr algn="l" fontAlgn="b"/>
                      <a:r>
                        <a:rPr lang="fr-CA" sz="1400" u="none" strike="noStrike">
                          <a:effectLst/>
                        </a:rPr>
                        <a:t>Bibliothèque du Soleil-Levant</a:t>
                      </a:r>
                      <a:endParaRPr lang="fr-CA" sz="1400" b="1"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65</a:t>
                      </a:r>
                      <a:endParaRPr lang="fr-CA" sz="1400" b="0"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11</a:t>
                      </a:r>
                      <a:endParaRPr lang="fr-CA" sz="1400" b="0"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0,004</a:t>
                      </a:r>
                      <a:endParaRPr lang="fr-CA" sz="1400" b="0"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a:effectLst/>
                        </a:rPr>
                        <a:t>125</a:t>
                      </a:r>
                      <a:endParaRPr lang="fr-CA" sz="1400" b="0" i="0" u="none" strike="noStrike">
                        <a:solidFill>
                          <a:srgbClr val="000000"/>
                        </a:solidFill>
                        <a:effectLst/>
                        <a:latin typeface="Aptos Narrow" panose="020B0004020202020204" pitchFamily="34" charset="0"/>
                      </a:endParaRPr>
                    </a:p>
                  </a:txBody>
                  <a:tcPr marL="5338" marR="5338" marT="5338" marB="0" anchor="b"/>
                </a:tc>
                <a:tc>
                  <a:txBody>
                    <a:bodyPr/>
                    <a:lstStyle/>
                    <a:p>
                      <a:pPr algn="r" fontAlgn="b"/>
                      <a:r>
                        <a:rPr lang="fr-CA" sz="1400" u="none" strike="noStrike" dirty="0">
                          <a:effectLst/>
                        </a:rPr>
                        <a:t>25</a:t>
                      </a:r>
                      <a:endParaRPr lang="fr-CA" sz="1400" b="0" i="0" u="none" strike="noStrike" dirty="0">
                        <a:solidFill>
                          <a:srgbClr val="000000"/>
                        </a:solidFill>
                        <a:effectLst/>
                        <a:latin typeface="Aptos Narrow" panose="020B0004020202020204" pitchFamily="34" charset="0"/>
                      </a:endParaRPr>
                    </a:p>
                  </a:txBody>
                  <a:tcPr marL="5338" marR="5338" marT="5338" marB="0" anchor="b"/>
                </a:tc>
                <a:extLst>
                  <a:ext uri="{0D108BD9-81ED-4DB2-BD59-A6C34878D82A}">
                    <a16:rowId xmlns:a16="http://schemas.microsoft.com/office/drawing/2014/main" val="1972878357"/>
                  </a:ext>
                </a:extLst>
              </a:tr>
            </a:tbl>
          </a:graphicData>
        </a:graphic>
      </p:graphicFrame>
      <p:sp>
        <p:nvSpPr>
          <p:cNvPr id="3" name="ZoneTexte 2">
            <a:extLst>
              <a:ext uri="{FF2B5EF4-FFF2-40B4-BE49-F238E27FC236}">
                <a16:creationId xmlns:a16="http://schemas.microsoft.com/office/drawing/2014/main" id="{5EBDCF17-47CE-8726-E2A7-F404E56059BB}"/>
              </a:ext>
            </a:extLst>
          </p:cNvPr>
          <p:cNvSpPr txBox="1"/>
          <p:nvPr/>
        </p:nvSpPr>
        <p:spPr>
          <a:xfrm>
            <a:off x="1011936" y="4352544"/>
            <a:ext cx="10168128" cy="2031325"/>
          </a:xfrm>
          <a:prstGeom prst="rect">
            <a:avLst/>
          </a:prstGeom>
          <a:noFill/>
        </p:spPr>
        <p:txBody>
          <a:bodyPr wrap="square" rtlCol="0">
            <a:spAutoFit/>
          </a:bodyPr>
          <a:lstStyle/>
          <a:p>
            <a:r>
              <a:rPr lang="fr-FR" dirty="0"/>
              <a:t>L’exercice ici est de comparer les valeurs des différents indicateurs pour chaque bibliothèque à ce que les mesures statistiques disent sur l’ensemble du réseau. Par exemple, est-ce que son ratio abonnés/population se retrouve sur ou sous la moyenne? Si le ratio est en dessous de la moyenne, l’est-il de beaucoup?</a:t>
            </a:r>
          </a:p>
          <a:p>
            <a:endParaRPr lang="fr-FR" dirty="0"/>
          </a:p>
          <a:p>
            <a:r>
              <a:rPr lang="fr-FR" dirty="0"/>
              <a:t>Pour ce type de question, on s’attend à une mise en évidence du ou des indicateur(s) où la bibliothèque performe le mieux/le pire, par rapport au réseau</a:t>
            </a:r>
            <a:endParaRPr lang="fr-CA" dirty="0"/>
          </a:p>
        </p:txBody>
      </p:sp>
    </p:spTree>
    <p:extLst>
      <p:ext uri="{BB962C8B-B14F-4D97-AF65-F5344CB8AC3E}">
        <p14:creationId xmlns:p14="http://schemas.microsoft.com/office/powerpoint/2010/main" val="4030744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48311A31-41AD-517D-1960-EE5A0E32B243}"/>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3D2E361D-BEFE-0C7F-B338-23466D910F24}"/>
              </a:ext>
            </a:extLst>
          </p:cNvPr>
          <p:cNvSpPr>
            <a:spLocks noGrp="1"/>
          </p:cNvSpPr>
          <p:nvPr>
            <p:ph type="title"/>
          </p:nvPr>
        </p:nvSpPr>
        <p:spPr/>
        <p:txBody>
          <a:bodyPr/>
          <a:lstStyle/>
          <a:p>
            <a:r>
              <a:rPr lang="fr-CA" dirty="0"/>
              <a:t>3.  Présentation TP3 – partie 2</a:t>
            </a:r>
          </a:p>
        </p:txBody>
      </p:sp>
      <p:sp>
        <p:nvSpPr>
          <p:cNvPr id="7" name="Espace réservé du texte 6">
            <a:extLst>
              <a:ext uri="{FF2B5EF4-FFF2-40B4-BE49-F238E27FC236}">
                <a16:creationId xmlns:a16="http://schemas.microsoft.com/office/drawing/2014/main" id="{0EEFD6C8-7F46-BC81-D83B-B5042A21998B}"/>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B8D08A99-F2E3-111C-6649-938D1789AA48}"/>
              </a:ext>
            </a:extLst>
          </p:cNvPr>
          <p:cNvSpPr>
            <a:spLocks noGrp="1"/>
          </p:cNvSpPr>
          <p:nvPr>
            <p:ph type="sldNum" sz="quarter" idx="12"/>
          </p:nvPr>
        </p:nvSpPr>
        <p:spPr/>
        <p:txBody>
          <a:bodyPr/>
          <a:lstStyle/>
          <a:p>
            <a:fld id="{BC8B4FB7-AB8A-41EC-A5E3-0904986CC267}" type="slidenum">
              <a:rPr lang="fr-CA" smtClean="0"/>
              <a:t>8</a:t>
            </a:fld>
            <a:endParaRPr lang="fr-CA"/>
          </a:p>
        </p:txBody>
      </p:sp>
    </p:spTree>
    <p:extLst>
      <p:ext uri="{BB962C8B-B14F-4D97-AF65-F5344CB8AC3E}">
        <p14:creationId xmlns:p14="http://schemas.microsoft.com/office/powerpoint/2010/main" val="1596579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E60885B8-2463-1C3E-179F-2AB6E80393BE}"/>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5DC1A724-1C37-D301-7C25-FBDE705742FA}"/>
              </a:ext>
            </a:extLst>
          </p:cNvPr>
          <p:cNvSpPr>
            <a:spLocks noGrp="1"/>
          </p:cNvSpPr>
          <p:nvPr>
            <p:ph type="title"/>
          </p:nvPr>
        </p:nvSpPr>
        <p:spPr/>
        <p:txBody>
          <a:bodyPr/>
          <a:lstStyle/>
          <a:p>
            <a:r>
              <a:rPr lang="fr-CA" dirty="0"/>
              <a:t>4. Pause</a:t>
            </a:r>
          </a:p>
        </p:txBody>
      </p:sp>
      <p:sp>
        <p:nvSpPr>
          <p:cNvPr id="7" name="Espace réservé du texte 6">
            <a:extLst>
              <a:ext uri="{FF2B5EF4-FFF2-40B4-BE49-F238E27FC236}">
                <a16:creationId xmlns:a16="http://schemas.microsoft.com/office/drawing/2014/main" id="{97F99B01-ACA3-4100-25A5-0603E30AFA75}"/>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B1D94F3E-1E3A-BDC9-DAEA-13B3221DFF93}"/>
              </a:ext>
            </a:extLst>
          </p:cNvPr>
          <p:cNvSpPr>
            <a:spLocks noGrp="1"/>
          </p:cNvSpPr>
          <p:nvPr>
            <p:ph type="sldNum" sz="quarter" idx="12"/>
          </p:nvPr>
        </p:nvSpPr>
        <p:spPr/>
        <p:txBody>
          <a:bodyPr/>
          <a:lstStyle/>
          <a:p>
            <a:fld id="{BC8B4FB7-AB8A-41EC-A5E3-0904986CC267}" type="slidenum">
              <a:rPr lang="fr-CA" smtClean="0"/>
              <a:t>9</a:t>
            </a:fld>
            <a:endParaRPr lang="fr-CA"/>
          </a:p>
        </p:txBody>
      </p:sp>
    </p:spTree>
    <p:extLst>
      <p:ext uri="{BB962C8B-B14F-4D97-AF65-F5344CB8AC3E}">
        <p14:creationId xmlns:p14="http://schemas.microsoft.com/office/powerpoint/2010/main" val="396107066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9082</TotalTime>
  <Words>2038</Words>
  <Application>Microsoft Office PowerPoint</Application>
  <PresentationFormat>Grand écran</PresentationFormat>
  <Paragraphs>260</Paragraphs>
  <Slides>39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39</vt:i4>
      </vt:variant>
    </vt:vector>
  </HeadingPairs>
  <TitlesOfParts>
    <vt:vector size="46" baseType="lpstr">
      <vt:lpstr>Aptos</vt:lpstr>
      <vt:lpstr>Aptos Display</vt:lpstr>
      <vt:lpstr>Aptos Narrow</vt:lpstr>
      <vt:lpstr>Arial</vt:lpstr>
      <vt:lpstr>Courier New</vt:lpstr>
      <vt:lpstr>Times New Roman</vt:lpstr>
      <vt:lpstr>Thème Office</vt:lpstr>
      <vt:lpstr>Méthodes de recherche en sciences de l’information</vt:lpstr>
      <vt:lpstr>Plan de la séance</vt:lpstr>
      <vt:lpstr>1.  Présentation de Samar – recherche doctorale</vt:lpstr>
      <vt:lpstr>2.  Suite des exercices du cours 10</vt:lpstr>
      <vt:lpstr>Question 6</vt:lpstr>
      <vt:lpstr>Exercice – comparer  une bibliothèque dans un réseau</vt:lpstr>
      <vt:lpstr>Présentation PowerPoint</vt:lpstr>
      <vt:lpstr>3.  Présentation TP3 – partie 2</vt:lpstr>
      <vt:lpstr>4. Pause</vt:lpstr>
      <vt:lpstr>5.  Les statistiques inférentielles</vt:lpstr>
      <vt:lpstr>Objectifs de ce segment</vt:lpstr>
      <vt:lpstr>Les statistiques descriptives vs inférentielles</vt:lpstr>
      <vt:lpstr>Les statistiques inférentielles et le concept de  probabilité</vt:lpstr>
      <vt:lpstr>Les statistiques inférentielles et le concept de  probabilité</vt:lpstr>
      <vt:lpstr>Les statistiques inférentielles et le concept de  probabilité</vt:lpstr>
      <vt:lpstr>Les statistiques inférentielles et le concept de  probabilité</vt:lpstr>
      <vt:lpstr>Les statistiques inférentielles  – tirer des conclusions sur une population</vt:lpstr>
      <vt:lpstr>Les statistiques inférentielles – tirer des conclusions sur une population</vt:lpstr>
      <vt:lpstr>Les statistiques inférentielles – tirer des conclusions sur une population</vt:lpstr>
      <vt:lpstr>Erreur d’échantillonnage</vt:lpstr>
      <vt:lpstr>Erreur d’échantillonnage</vt:lpstr>
      <vt:lpstr>Les statistiques inférentielles – étudier les relations entre les variables</vt:lpstr>
      <vt:lpstr>Association vs corrélation vs causalité</vt:lpstr>
      <vt:lpstr>Association vs corrélation vs causalité</vt:lpstr>
      <vt:lpstr>Association vs corrélation vs causalité</vt:lpstr>
      <vt:lpstr>Association vs corrélation vs causalité</vt:lpstr>
      <vt:lpstr>Association vs corrélation vs causalité</vt:lpstr>
      <vt:lpstr>Association vs corrélation vs causalité</vt:lpstr>
      <vt:lpstr>Corrélation vs causalité</vt:lpstr>
      <vt:lpstr>Corrélation vs causalité</vt:lpstr>
      <vt:lpstr>Corrélation vs causalité</vt:lpstr>
      <vt:lpstr>Corrélation vs causalité</vt:lpstr>
      <vt:lpstr>Corrélation vs causalité</vt:lpstr>
      <vt:lpstr>Corrélation vs causalité</vt:lpstr>
      <vt:lpstr>Corrélation vs causalité</vt:lpstr>
      <vt:lpstr>Corrélation vs causalité</vt:lpstr>
      <vt:lpstr>6.  Débat statistique!</vt:lpstr>
      <vt:lpstr>Vous devez défendre votre bibliothèque!</vt:lpstr>
      <vt:lpstr>Répartition de la classe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Constance Poitras</dc:creator>
  <cp:lastModifiedBy>Constance Poitras</cp:lastModifiedBy>
  <cp:revision>12</cp:revision>
  <dcterms:created xsi:type="dcterms:W3CDTF">2024-10-07T10:59:03Z</dcterms:created>
  <dcterms:modified xsi:type="dcterms:W3CDTF">2025-03-23T21:03:44Z</dcterms:modified>
</cp:coreProperties>
</file>