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3"/>
  </p:notesMasterIdLst>
  <p:sldIdLst>
    <p:sldId id="256" r:id="rId2"/>
    <p:sldId id="258" r:id="rId3"/>
    <p:sldId id="453" r:id="rId4"/>
    <p:sldId id="394" r:id="rId5"/>
    <p:sldId id="466" r:id="rId6"/>
    <p:sldId id="468" r:id="rId7"/>
    <p:sldId id="467" r:id="rId8"/>
    <p:sldId id="474" r:id="rId9"/>
    <p:sldId id="475" r:id="rId10"/>
    <p:sldId id="473" r:id="rId11"/>
    <p:sldId id="476" r:id="rId12"/>
    <p:sldId id="472" r:id="rId13"/>
    <p:sldId id="469" r:id="rId14"/>
    <p:sldId id="470" r:id="rId15"/>
    <p:sldId id="471" r:id="rId16"/>
    <p:sldId id="393" r:id="rId17"/>
    <p:sldId id="396" r:id="rId18"/>
    <p:sldId id="482" r:id="rId19"/>
    <p:sldId id="477" r:id="rId20"/>
    <p:sldId id="490" r:id="rId21"/>
    <p:sldId id="481" r:id="rId22"/>
    <p:sldId id="483" r:id="rId23"/>
    <p:sldId id="484" r:id="rId24"/>
    <p:sldId id="485" r:id="rId25"/>
    <p:sldId id="486" r:id="rId26"/>
    <p:sldId id="487" r:id="rId27"/>
    <p:sldId id="488" r:id="rId28"/>
    <p:sldId id="489" r:id="rId29"/>
    <p:sldId id="454" r:id="rId30"/>
    <p:sldId id="491" r:id="rId31"/>
    <p:sldId id="492" r:id="rId32"/>
    <p:sldId id="493" r:id="rId33"/>
    <p:sldId id="495" r:id="rId34"/>
    <p:sldId id="496" r:id="rId35"/>
    <p:sldId id="497" r:id="rId36"/>
    <p:sldId id="498" r:id="rId37"/>
    <p:sldId id="499" r:id="rId38"/>
    <p:sldId id="494" r:id="rId39"/>
    <p:sldId id="500" r:id="rId40"/>
    <p:sldId id="501" r:id="rId41"/>
    <p:sldId id="504" r:id="rId42"/>
    <p:sldId id="811" r:id="rId43"/>
    <p:sldId id="1285" r:id="rId44"/>
    <p:sldId id="1296" r:id="rId45"/>
    <p:sldId id="1178" r:id="rId46"/>
    <p:sldId id="1276" r:id="rId47"/>
    <p:sldId id="1287" r:id="rId48"/>
    <p:sldId id="1283" r:id="rId49"/>
    <p:sldId id="1288" r:id="rId50"/>
    <p:sldId id="1289" r:id="rId51"/>
    <p:sldId id="1282" r:id="rId52"/>
    <p:sldId id="1291" r:id="rId53"/>
    <p:sldId id="1293" r:id="rId54"/>
    <p:sldId id="1292" r:id="rId55"/>
    <p:sldId id="1297" r:id="rId56"/>
    <p:sldId id="1301" r:id="rId57"/>
    <p:sldId id="1298" r:id="rId58"/>
    <p:sldId id="1299" r:id="rId59"/>
    <p:sldId id="479" r:id="rId60"/>
    <p:sldId id="478" r:id="rId61"/>
    <p:sldId id="1302" r:id="rId6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D8CE"/>
    <a:srgbClr val="BFA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747211-A079-4DE1-BCDC-E8C7E3C48961}" v="25" dt="2025-04-06T20:49:28.38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Style léger 1 - Accentuation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3" autoAdjust="0"/>
    <p:restoredTop sz="94660"/>
  </p:normalViewPr>
  <p:slideViewPr>
    <p:cSldViewPr snapToGrid="0">
      <p:cViewPr varScale="1">
        <p:scale>
          <a:sx n="105" d="100"/>
          <a:sy n="105" d="100"/>
        </p:scale>
        <p:origin x="75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stance Poitras" userId="24d0b826e1b83865" providerId="LiveId" clId="{2C747211-A079-4DE1-BCDC-E8C7E3C48961}"/>
    <pc:docChg chg="undo redo custSel addSld delSld modSld sldOrd">
      <pc:chgData name="Constance Poitras" userId="24d0b826e1b83865" providerId="LiveId" clId="{2C747211-A079-4DE1-BCDC-E8C7E3C48961}" dt="2025-04-06T20:49:28.389" v="7668"/>
      <pc:docMkLst>
        <pc:docMk/>
      </pc:docMkLst>
      <pc:sldChg chg="modSp mod">
        <pc:chgData name="Constance Poitras" userId="24d0b826e1b83865" providerId="LiveId" clId="{2C747211-A079-4DE1-BCDC-E8C7E3C48961}" dt="2025-03-18T19:00:34.217" v="43" actId="20577"/>
        <pc:sldMkLst>
          <pc:docMk/>
          <pc:sldMk cId="3727853809" sldId="256"/>
        </pc:sldMkLst>
        <pc:spChg chg="mod">
          <ac:chgData name="Constance Poitras" userId="24d0b826e1b83865" providerId="LiveId" clId="{2C747211-A079-4DE1-BCDC-E8C7E3C48961}" dt="2025-03-18T19:00:34.217" v="43" actId="20577"/>
          <ac:spMkLst>
            <pc:docMk/>
            <pc:sldMk cId="3727853809" sldId="256"/>
            <ac:spMk id="3" creationId="{B5BE739C-3F15-4310-9CC2-9DE1A5B45674}"/>
          </ac:spMkLst>
        </pc:spChg>
      </pc:sldChg>
      <pc:sldChg chg="modSp mod">
        <pc:chgData name="Constance Poitras" userId="24d0b826e1b83865" providerId="LiveId" clId="{2C747211-A079-4DE1-BCDC-E8C7E3C48961}" dt="2025-04-06T20:25:41.462" v="7191" actId="20577"/>
        <pc:sldMkLst>
          <pc:docMk/>
          <pc:sldMk cId="2673527358" sldId="258"/>
        </pc:sldMkLst>
        <pc:spChg chg="mod">
          <ac:chgData name="Constance Poitras" userId="24d0b826e1b83865" providerId="LiveId" clId="{2C747211-A079-4DE1-BCDC-E8C7E3C48961}" dt="2025-04-06T20:25:41.462" v="7191" actId="20577"/>
          <ac:spMkLst>
            <pc:docMk/>
            <pc:sldMk cId="2673527358" sldId="258"/>
            <ac:spMk id="3" creationId="{B5BE739C-3F15-4310-9CC2-9DE1A5B45674}"/>
          </ac:spMkLst>
        </pc:spChg>
      </pc:sldChg>
      <pc:sldChg chg="del">
        <pc:chgData name="Constance Poitras" userId="24d0b826e1b83865" providerId="LiveId" clId="{2C747211-A079-4DE1-BCDC-E8C7E3C48961}" dt="2025-03-29T13:17:56.660" v="2830" actId="47"/>
        <pc:sldMkLst>
          <pc:docMk/>
          <pc:sldMk cId="3064088056" sldId="284"/>
        </pc:sldMkLst>
      </pc:sldChg>
      <pc:sldChg chg="del">
        <pc:chgData name="Constance Poitras" userId="24d0b826e1b83865" providerId="LiveId" clId="{2C747211-A079-4DE1-BCDC-E8C7E3C48961}" dt="2025-03-29T13:17:45.160" v="2804" actId="47"/>
        <pc:sldMkLst>
          <pc:docMk/>
          <pc:sldMk cId="2544815177" sldId="286"/>
        </pc:sldMkLst>
      </pc:sldChg>
      <pc:sldChg chg="del">
        <pc:chgData name="Constance Poitras" userId="24d0b826e1b83865" providerId="LiveId" clId="{2C747211-A079-4DE1-BCDC-E8C7E3C48961}" dt="2025-03-29T12:50:39.483" v="2546" actId="2696"/>
        <pc:sldMkLst>
          <pc:docMk/>
          <pc:sldMk cId="3136163151" sldId="334"/>
        </pc:sldMkLst>
      </pc:sldChg>
      <pc:sldChg chg="add del">
        <pc:chgData name="Constance Poitras" userId="24d0b826e1b83865" providerId="LiveId" clId="{2C747211-A079-4DE1-BCDC-E8C7E3C48961}" dt="2025-03-29T14:00:10.971" v="2841" actId="47"/>
        <pc:sldMkLst>
          <pc:docMk/>
          <pc:sldMk cId="3903960021" sldId="335"/>
        </pc:sldMkLst>
      </pc:sldChg>
      <pc:sldChg chg="modSp mod">
        <pc:chgData name="Constance Poitras" userId="24d0b826e1b83865" providerId="LiveId" clId="{2C747211-A079-4DE1-BCDC-E8C7E3C48961}" dt="2025-03-29T12:50:13.282" v="2531" actId="20577"/>
        <pc:sldMkLst>
          <pc:docMk/>
          <pc:sldMk cId="1596579562" sldId="393"/>
        </pc:sldMkLst>
        <pc:spChg chg="mod">
          <ac:chgData name="Constance Poitras" userId="24d0b826e1b83865" providerId="LiveId" clId="{2C747211-A079-4DE1-BCDC-E8C7E3C48961}" dt="2025-03-29T12:50:13.282" v="2531" actId="20577"/>
          <ac:spMkLst>
            <pc:docMk/>
            <pc:sldMk cId="1596579562" sldId="393"/>
            <ac:spMk id="5" creationId="{3D2E361D-BEFE-0C7F-B338-23466D910F24}"/>
          </ac:spMkLst>
        </pc:spChg>
      </pc:sldChg>
      <pc:sldChg chg="addSp delSp modSp mod ord modClrScheme chgLayout">
        <pc:chgData name="Constance Poitras" userId="24d0b826e1b83865" providerId="LiveId" clId="{2C747211-A079-4DE1-BCDC-E8C7E3C48961}" dt="2025-03-18T19:12:37.087" v="230" actId="12"/>
        <pc:sldMkLst>
          <pc:docMk/>
          <pc:sldMk cId="2432449950" sldId="394"/>
        </pc:sldMkLst>
        <pc:spChg chg="mod ord">
          <ac:chgData name="Constance Poitras" userId="24d0b826e1b83865" providerId="LiveId" clId="{2C747211-A079-4DE1-BCDC-E8C7E3C48961}" dt="2025-03-18T19:11:26.057" v="158" actId="700"/>
          <ac:spMkLst>
            <pc:docMk/>
            <pc:sldMk cId="2432449950" sldId="394"/>
            <ac:spMk id="2" creationId="{58965C49-25FE-BEC7-19FE-2A848AB63E9D}"/>
          </ac:spMkLst>
        </pc:spChg>
        <pc:spChg chg="mod ord">
          <ac:chgData name="Constance Poitras" userId="24d0b826e1b83865" providerId="LiveId" clId="{2C747211-A079-4DE1-BCDC-E8C7E3C48961}" dt="2025-03-18T19:11:26.057" v="158" actId="700"/>
          <ac:spMkLst>
            <pc:docMk/>
            <pc:sldMk cId="2432449950" sldId="394"/>
            <ac:spMk id="4" creationId="{BD6CFC0E-33FA-C82D-D5F0-CDBCC58A1FA5}"/>
          </ac:spMkLst>
        </pc:spChg>
        <pc:spChg chg="mod ord">
          <ac:chgData name="Constance Poitras" userId="24d0b826e1b83865" providerId="LiveId" clId="{2C747211-A079-4DE1-BCDC-E8C7E3C48961}" dt="2025-03-18T19:12:37.087" v="230" actId="12"/>
          <ac:spMkLst>
            <pc:docMk/>
            <pc:sldMk cId="2432449950" sldId="394"/>
            <ac:spMk id="6" creationId="{290170A3-F94A-D23D-EC30-3DD5EE2C40F4}"/>
          </ac:spMkLst>
        </pc:spChg>
        <pc:picChg chg="add mod ord">
          <ac:chgData name="Constance Poitras" userId="24d0b826e1b83865" providerId="LiveId" clId="{2C747211-A079-4DE1-BCDC-E8C7E3C48961}" dt="2025-03-18T19:12:00.575" v="161" actId="22"/>
          <ac:picMkLst>
            <pc:docMk/>
            <pc:sldMk cId="2432449950" sldId="394"/>
            <ac:picMk id="7" creationId="{86E605BB-2F19-4DD8-6F52-65427B293FFB}"/>
          </ac:picMkLst>
        </pc:picChg>
      </pc:sldChg>
      <pc:sldChg chg="del">
        <pc:chgData name="Constance Poitras" userId="24d0b826e1b83865" providerId="LiveId" clId="{2C747211-A079-4DE1-BCDC-E8C7E3C48961}" dt="2025-03-29T13:17:36.867" v="2792" actId="47"/>
        <pc:sldMkLst>
          <pc:docMk/>
          <pc:sldMk cId="671249586" sldId="395"/>
        </pc:sldMkLst>
      </pc:sldChg>
      <pc:sldChg chg="modSp add del mod ord">
        <pc:chgData name="Constance Poitras" userId="24d0b826e1b83865" providerId="LiveId" clId="{2C747211-A079-4DE1-BCDC-E8C7E3C48961}" dt="2025-03-29T14:00:26.600" v="2900" actId="20577"/>
        <pc:sldMkLst>
          <pc:docMk/>
          <pc:sldMk cId="4104637990" sldId="396"/>
        </pc:sldMkLst>
        <pc:spChg chg="mod">
          <ac:chgData name="Constance Poitras" userId="24d0b826e1b83865" providerId="LiveId" clId="{2C747211-A079-4DE1-BCDC-E8C7E3C48961}" dt="2025-03-29T12:50:52.998" v="2582" actId="20577"/>
          <ac:spMkLst>
            <pc:docMk/>
            <pc:sldMk cId="4104637990" sldId="396"/>
            <ac:spMk id="2" creationId="{02F6DFDB-4180-E1A4-FBA5-6AC8F42B5B1E}"/>
          </ac:spMkLst>
        </pc:spChg>
        <pc:spChg chg="mod">
          <ac:chgData name="Constance Poitras" userId="24d0b826e1b83865" providerId="LiveId" clId="{2C747211-A079-4DE1-BCDC-E8C7E3C48961}" dt="2025-03-29T14:00:26.600" v="2900" actId="20577"/>
          <ac:spMkLst>
            <pc:docMk/>
            <pc:sldMk cId="4104637990" sldId="396"/>
            <ac:spMk id="6" creationId="{D2A00FFB-8598-F8FE-C711-1C8BD853B040}"/>
          </ac:spMkLst>
        </pc:spChg>
      </pc:sldChg>
      <pc:sldChg chg="del">
        <pc:chgData name="Constance Poitras" userId="24d0b826e1b83865" providerId="LiveId" clId="{2C747211-A079-4DE1-BCDC-E8C7E3C48961}" dt="2025-03-29T13:17:37.830" v="2793" actId="47"/>
        <pc:sldMkLst>
          <pc:docMk/>
          <pc:sldMk cId="943697963" sldId="397"/>
        </pc:sldMkLst>
      </pc:sldChg>
      <pc:sldChg chg="del">
        <pc:chgData name="Constance Poitras" userId="24d0b826e1b83865" providerId="LiveId" clId="{2C747211-A079-4DE1-BCDC-E8C7E3C48961}" dt="2025-03-29T13:17:41.710" v="2800" actId="47"/>
        <pc:sldMkLst>
          <pc:docMk/>
          <pc:sldMk cId="1628556987" sldId="398"/>
        </pc:sldMkLst>
      </pc:sldChg>
      <pc:sldChg chg="del">
        <pc:chgData name="Constance Poitras" userId="24d0b826e1b83865" providerId="LiveId" clId="{2C747211-A079-4DE1-BCDC-E8C7E3C48961}" dt="2025-03-29T13:17:40.252" v="2797" actId="47"/>
        <pc:sldMkLst>
          <pc:docMk/>
          <pc:sldMk cId="3668397302" sldId="400"/>
        </pc:sldMkLst>
      </pc:sldChg>
      <pc:sldChg chg="del">
        <pc:chgData name="Constance Poitras" userId="24d0b826e1b83865" providerId="LiveId" clId="{2C747211-A079-4DE1-BCDC-E8C7E3C48961}" dt="2025-03-29T13:17:39.668" v="2796" actId="47"/>
        <pc:sldMkLst>
          <pc:docMk/>
          <pc:sldMk cId="2924276997" sldId="401"/>
        </pc:sldMkLst>
      </pc:sldChg>
      <pc:sldChg chg="del">
        <pc:chgData name="Constance Poitras" userId="24d0b826e1b83865" providerId="LiveId" clId="{2C747211-A079-4DE1-BCDC-E8C7E3C48961}" dt="2025-03-29T13:17:38.566" v="2794" actId="47"/>
        <pc:sldMkLst>
          <pc:docMk/>
          <pc:sldMk cId="3874393094" sldId="402"/>
        </pc:sldMkLst>
      </pc:sldChg>
      <pc:sldChg chg="del">
        <pc:chgData name="Constance Poitras" userId="24d0b826e1b83865" providerId="LiveId" clId="{2C747211-A079-4DE1-BCDC-E8C7E3C48961}" dt="2025-03-29T13:17:40.759" v="2798" actId="47"/>
        <pc:sldMkLst>
          <pc:docMk/>
          <pc:sldMk cId="4065095776" sldId="403"/>
        </pc:sldMkLst>
      </pc:sldChg>
      <pc:sldChg chg="del">
        <pc:chgData name="Constance Poitras" userId="24d0b826e1b83865" providerId="LiveId" clId="{2C747211-A079-4DE1-BCDC-E8C7E3C48961}" dt="2025-03-29T13:17:39.182" v="2795" actId="47"/>
        <pc:sldMkLst>
          <pc:docMk/>
          <pc:sldMk cId="968643884" sldId="404"/>
        </pc:sldMkLst>
      </pc:sldChg>
      <pc:sldChg chg="del">
        <pc:chgData name="Constance Poitras" userId="24d0b826e1b83865" providerId="LiveId" clId="{2C747211-A079-4DE1-BCDC-E8C7E3C48961}" dt="2025-03-29T13:17:42.897" v="2801" actId="47"/>
        <pc:sldMkLst>
          <pc:docMk/>
          <pc:sldMk cId="3764891429" sldId="406"/>
        </pc:sldMkLst>
      </pc:sldChg>
      <pc:sldChg chg="del">
        <pc:chgData name="Constance Poitras" userId="24d0b826e1b83865" providerId="LiveId" clId="{2C747211-A079-4DE1-BCDC-E8C7E3C48961}" dt="2025-03-29T13:17:44.039" v="2803" actId="47"/>
        <pc:sldMkLst>
          <pc:docMk/>
          <pc:sldMk cId="3880238362" sldId="407"/>
        </pc:sldMkLst>
      </pc:sldChg>
      <pc:sldChg chg="del">
        <pc:chgData name="Constance Poitras" userId="24d0b826e1b83865" providerId="LiveId" clId="{2C747211-A079-4DE1-BCDC-E8C7E3C48961}" dt="2025-03-29T13:17:43.532" v="2802" actId="47"/>
        <pc:sldMkLst>
          <pc:docMk/>
          <pc:sldMk cId="3884416256" sldId="408"/>
        </pc:sldMkLst>
      </pc:sldChg>
      <pc:sldChg chg="del">
        <pc:chgData name="Constance Poitras" userId="24d0b826e1b83865" providerId="LiveId" clId="{2C747211-A079-4DE1-BCDC-E8C7E3C48961}" dt="2025-03-29T13:17:45.847" v="2805" actId="47"/>
        <pc:sldMkLst>
          <pc:docMk/>
          <pc:sldMk cId="288608295" sldId="409"/>
        </pc:sldMkLst>
      </pc:sldChg>
      <pc:sldChg chg="del">
        <pc:chgData name="Constance Poitras" userId="24d0b826e1b83865" providerId="LiveId" clId="{2C747211-A079-4DE1-BCDC-E8C7E3C48961}" dt="2025-03-29T13:17:52.805" v="2815" actId="47"/>
        <pc:sldMkLst>
          <pc:docMk/>
          <pc:sldMk cId="299292462" sldId="410"/>
        </pc:sldMkLst>
      </pc:sldChg>
      <pc:sldChg chg="del">
        <pc:chgData name="Constance Poitras" userId="24d0b826e1b83865" providerId="LiveId" clId="{2C747211-A079-4DE1-BCDC-E8C7E3C48961}" dt="2025-03-29T13:17:46.447" v="2806" actId="47"/>
        <pc:sldMkLst>
          <pc:docMk/>
          <pc:sldMk cId="3933911060" sldId="411"/>
        </pc:sldMkLst>
      </pc:sldChg>
      <pc:sldChg chg="del">
        <pc:chgData name="Constance Poitras" userId="24d0b826e1b83865" providerId="LiveId" clId="{2C747211-A079-4DE1-BCDC-E8C7E3C48961}" dt="2025-03-29T13:17:48.400" v="2807" actId="47"/>
        <pc:sldMkLst>
          <pc:docMk/>
          <pc:sldMk cId="1025032436" sldId="412"/>
        </pc:sldMkLst>
      </pc:sldChg>
      <pc:sldChg chg="del">
        <pc:chgData name="Constance Poitras" userId="24d0b826e1b83865" providerId="LiveId" clId="{2C747211-A079-4DE1-BCDC-E8C7E3C48961}" dt="2025-03-29T13:17:49.425" v="2809" actId="47"/>
        <pc:sldMkLst>
          <pc:docMk/>
          <pc:sldMk cId="3127663212" sldId="413"/>
        </pc:sldMkLst>
      </pc:sldChg>
      <pc:sldChg chg="del">
        <pc:chgData name="Constance Poitras" userId="24d0b826e1b83865" providerId="LiveId" clId="{2C747211-A079-4DE1-BCDC-E8C7E3C48961}" dt="2025-03-29T13:17:54.034" v="2817" actId="47"/>
        <pc:sldMkLst>
          <pc:docMk/>
          <pc:sldMk cId="3805839322" sldId="414"/>
        </pc:sldMkLst>
      </pc:sldChg>
      <pc:sldChg chg="del">
        <pc:chgData name="Constance Poitras" userId="24d0b826e1b83865" providerId="LiveId" clId="{2C747211-A079-4DE1-BCDC-E8C7E3C48961}" dt="2025-03-29T13:17:41.320" v="2799" actId="47"/>
        <pc:sldMkLst>
          <pc:docMk/>
          <pc:sldMk cId="2090028865" sldId="416"/>
        </pc:sldMkLst>
      </pc:sldChg>
      <pc:sldChg chg="del">
        <pc:chgData name="Constance Poitras" userId="24d0b826e1b83865" providerId="LiveId" clId="{2C747211-A079-4DE1-BCDC-E8C7E3C48961}" dt="2025-03-29T13:17:48.847" v="2808" actId="47"/>
        <pc:sldMkLst>
          <pc:docMk/>
          <pc:sldMk cId="349824303" sldId="418"/>
        </pc:sldMkLst>
      </pc:sldChg>
      <pc:sldChg chg="del">
        <pc:chgData name="Constance Poitras" userId="24d0b826e1b83865" providerId="LiveId" clId="{2C747211-A079-4DE1-BCDC-E8C7E3C48961}" dt="2025-03-29T13:17:50.030" v="2810" actId="47"/>
        <pc:sldMkLst>
          <pc:docMk/>
          <pc:sldMk cId="3156474239" sldId="419"/>
        </pc:sldMkLst>
      </pc:sldChg>
      <pc:sldChg chg="del">
        <pc:chgData name="Constance Poitras" userId="24d0b826e1b83865" providerId="LiveId" clId="{2C747211-A079-4DE1-BCDC-E8C7E3C48961}" dt="2025-03-29T13:17:53.433" v="2816" actId="47"/>
        <pc:sldMkLst>
          <pc:docMk/>
          <pc:sldMk cId="621559532" sldId="420"/>
        </pc:sldMkLst>
      </pc:sldChg>
      <pc:sldChg chg="del">
        <pc:chgData name="Constance Poitras" userId="24d0b826e1b83865" providerId="LiveId" clId="{2C747211-A079-4DE1-BCDC-E8C7E3C48961}" dt="2025-03-29T13:17:54.181" v="2818" actId="47"/>
        <pc:sldMkLst>
          <pc:docMk/>
          <pc:sldMk cId="1454269352" sldId="435"/>
        </pc:sldMkLst>
      </pc:sldChg>
      <pc:sldChg chg="del">
        <pc:chgData name="Constance Poitras" userId="24d0b826e1b83865" providerId="LiveId" clId="{2C747211-A079-4DE1-BCDC-E8C7E3C48961}" dt="2025-03-29T13:17:54.308" v="2819" actId="47"/>
        <pc:sldMkLst>
          <pc:docMk/>
          <pc:sldMk cId="920640773" sldId="436"/>
        </pc:sldMkLst>
      </pc:sldChg>
      <pc:sldChg chg="del">
        <pc:chgData name="Constance Poitras" userId="24d0b826e1b83865" providerId="LiveId" clId="{2C747211-A079-4DE1-BCDC-E8C7E3C48961}" dt="2025-03-29T13:17:55.034" v="2821" actId="47"/>
        <pc:sldMkLst>
          <pc:docMk/>
          <pc:sldMk cId="3179999875" sldId="437"/>
        </pc:sldMkLst>
      </pc:sldChg>
      <pc:sldChg chg="del">
        <pc:chgData name="Constance Poitras" userId="24d0b826e1b83865" providerId="LiveId" clId="{2C747211-A079-4DE1-BCDC-E8C7E3C48961}" dt="2025-03-29T13:17:50.598" v="2811" actId="47"/>
        <pc:sldMkLst>
          <pc:docMk/>
          <pc:sldMk cId="3282967153" sldId="438"/>
        </pc:sldMkLst>
      </pc:sldChg>
      <pc:sldChg chg="del">
        <pc:chgData name="Constance Poitras" userId="24d0b826e1b83865" providerId="LiveId" clId="{2C747211-A079-4DE1-BCDC-E8C7E3C48961}" dt="2025-03-29T13:17:52.302" v="2814" actId="47"/>
        <pc:sldMkLst>
          <pc:docMk/>
          <pc:sldMk cId="972094553" sldId="440"/>
        </pc:sldMkLst>
      </pc:sldChg>
      <pc:sldChg chg="del">
        <pc:chgData name="Constance Poitras" userId="24d0b826e1b83865" providerId="LiveId" clId="{2C747211-A079-4DE1-BCDC-E8C7E3C48961}" dt="2025-03-29T13:17:51.128" v="2812" actId="47"/>
        <pc:sldMkLst>
          <pc:docMk/>
          <pc:sldMk cId="1135428794" sldId="441"/>
        </pc:sldMkLst>
      </pc:sldChg>
      <pc:sldChg chg="del">
        <pc:chgData name="Constance Poitras" userId="24d0b826e1b83865" providerId="LiveId" clId="{2C747211-A079-4DE1-BCDC-E8C7E3C48961}" dt="2025-03-29T13:17:51.669" v="2813" actId="47"/>
        <pc:sldMkLst>
          <pc:docMk/>
          <pc:sldMk cId="2194859636" sldId="442"/>
        </pc:sldMkLst>
      </pc:sldChg>
      <pc:sldChg chg="del">
        <pc:chgData name="Constance Poitras" userId="24d0b826e1b83865" providerId="LiveId" clId="{2C747211-A079-4DE1-BCDC-E8C7E3C48961}" dt="2025-03-29T13:17:55.199" v="2822" actId="47"/>
        <pc:sldMkLst>
          <pc:docMk/>
          <pc:sldMk cId="3853772444" sldId="443"/>
        </pc:sldMkLst>
      </pc:sldChg>
      <pc:sldChg chg="del">
        <pc:chgData name="Constance Poitras" userId="24d0b826e1b83865" providerId="LiveId" clId="{2C747211-A079-4DE1-BCDC-E8C7E3C48961}" dt="2025-03-29T13:17:55.311" v="2823" actId="47"/>
        <pc:sldMkLst>
          <pc:docMk/>
          <pc:sldMk cId="2656281751" sldId="444"/>
        </pc:sldMkLst>
      </pc:sldChg>
      <pc:sldChg chg="del">
        <pc:chgData name="Constance Poitras" userId="24d0b826e1b83865" providerId="LiveId" clId="{2C747211-A079-4DE1-BCDC-E8C7E3C48961}" dt="2025-03-29T13:17:55.455" v="2824" actId="47"/>
        <pc:sldMkLst>
          <pc:docMk/>
          <pc:sldMk cId="391876640" sldId="445"/>
        </pc:sldMkLst>
      </pc:sldChg>
      <pc:sldChg chg="del">
        <pc:chgData name="Constance Poitras" userId="24d0b826e1b83865" providerId="LiveId" clId="{2C747211-A079-4DE1-BCDC-E8C7E3C48961}" dt="2025-03-29T13:17:55.574" v="2825" actId="47"/>
        <pc:sldMkLst>
          <pc:docMk/>
          <pc:sldMk cId="3274489592" sldId="446"/>
        </pc:sldMkLst>
      </pc:sldChg>
      <pc:sldChg chg="del">
        <pc:chgData name="Constance Poitras" userId="24d0b826e1b83865" providerId="LiveId" clId="{2C747211-A079-4DE1-BCDC-E8C7E3C48961}" dt="2025-03-29T13:17:54.432" v="2820" actId="47"/>
        <pc:sldMkLst>
          <pc:docMk/>
          <pc:sldMk cId="825930725" sldId="447"/>
        </pc:sldMkLst>
      </pc:sldChg>
      <pc:sldChg chg="del">
        <pc:chgData name="Constance Poitras" userId="24d0b826e1b83865" providerId="LiveId" clId="{2C747211-A079-4DE1-BCDC-E8C7E3C48961}" dt="2025-03-29T13:17:55.730" v="2826" actId="47"/>
        <pc:sldMkLst>
          <pc:docMk/>
          <pc:sldMk cId="3470559236" sldId="448"/>
        </pc:sldMkLst>
      </pc:sldChg>
      <pc:sldChg chg="del">
        <pc:chgData name="Constance Poitras" userId="24d0b826e1b83865" providerId="LiveId" clId="{2C747211-A079-4DE1-BCDC-E8C7E3C48961}" dt="2025-03-29T13:17:55.809" v="2827" actId="47"/>
        <pc:sldMkLst>
          <pc:docMk/>
          <pc:sldMk cId="3774187337" sldId="449"/>
        </pc:sldMkLst>
      </pc:sldChg>
      <pc:sldChg chg="del">
        <pc:chgData name="Constance Poitras" userId="24d0b826e1b83865" providerId="LiveId" clId="{2C747211-A079-4DE1-BCDC-E8C7E3C48961}" dt="2025-03-29T13:17:55.972" v="2828" actId="47"/>
        <pc:sldMkLst>
          <pc:docMk/>
          <pc:sldMk cId="775459564" sldId="450"/>
        </pc:sldMkLst>
      </pc:sldChg>
      <pc:sldChg chg="del">
        <pc:chgData name="Constance Poitras" userId="24d0b826e1b83865" providerId="LiveId" clId="{2C747211-A079-4DE1-BCDC-E8C7E3C48961}" dt="2025-03-29T13:17:56.481" v="2829" actId="47"/>
        <pc:sldMkLst>
          <pc:docMk/>
          <pc:sldMk cId="3668602385" sldId="451"/>
        </pc:sldMkLst>
      </pc:sldChg>
      <pc:sldChg chg="modSp mod">
        <pc:chgData name="Constance Poitras" userId="24d0b826e1b83865" providerId="LiveId" clId="{2C747211-A079-4DE1-BCDC-E8C7E3C48961}" dt="2025-03-18T19:01:38.239" v="109" actId="20577"/>
        <pc:sldMkLst>
          <pc:docMk/>
          <pc:sldMk cId="3562385740" sldId="453"/>
        </pc:sldMkLst>
        <pc:spChg chg="mod">
          <ac:chgData name="Constance Poitras" userId="24d0b826e1b83865" providerId="LiveId" clId="{2C747211-A079-4DE1-BCDC-E8C7E3C48961}" dt="2025-03-18T19:01:38.239" v="109" actId="20577"/>
          <ac:spMkLst>
            <pc:docMk/>
            <pc:sldMk cId="3562385740" sldId="453"/>
            <ac:spMk id="5" creationId="{09B4E410-A108-8996-918D-18F177DB7CBA}"/>
          </ac:spMkLst>
        </pc:spChg>
      </pc:sldChg>
      <pc:sldChg chg="modSp add del mod ord">
        <pc:chgData name="Constance Poitras" userId="24d0b826e1b83865" providerId="LiveId" clId="{2C747211-A079-4DE1-BCDC-E8C7E3C48961}" dt="2025-04-06T20:23:35.534" v="7185"/>
        <pc:sldMkLst>
          <pc:docMk/>
          <pc:sldMk cId="3211656978" sldId="454"/>
        </pc:sldMkLst>
        <pc:spChg chg="mod">
          <ac:chgData name="Constance Poitras" userId="24d0b826e1b83865" providerId="LiveId" clId="{2C747211-A079-4DE1-BCDC-E8C7E3C48961}" dt="2025-03-29T14:02:56.323" v="3201" actId="20577"/>
          <ac:spMkLst>
            <pc:docMk/>
            <pc:sldMk cId="3211656978" sldId="454"/>
            <ac:spMk id="5" creationId="{85995013-DB6A-07EE-D864-1CA45D059F9E}"/>
          </ac:spMkLst>
        </pc:spChg>
      </pc:sldChg>
      <pc:sldChg chg="del">
        <pc:chgData name="Constance Poitras" userId="24d0b826e1b83865" providerId="LiveId" clId="{2C747211-A079-4DE1-BCDC-E8C7E3C48961}" dt="2025-03-29T13:17:57.845" v="2832" actId="47"/>
        <pc:sldMkLst>
          <pc:docMk/>
          <pc:sldMk cId="1847776573" sldId="455"/>
        </pc:sldMkLst>
      </pc:sldChg>
      <pc:sldChg chg="del">
        <pc:chgData name="Constance Poitras" userId="24d0b826e1b83865" providerId="LiveId" clId="{2C747211-A079-4DE1-BCDC-E8C7E3C48961}" dt="2025-03-29T13:17:58.067" v="2833" actId="47"/>
        <pc:sldMkLst>
          <pc:docMk/>
          <pc:sldMk cId="3767074660" sldId="461"/>
        </pc:sldMkLst>
      </pc:sldChg>
      <pc:sldChg chg="del">
        <pc:chgData name="Constance Poitras" userId="24d0b826e1b83865" providerId="LiveId" clId="{2C747211-A079-4DE1-BCDC-E8C7E3C48961}" dt="2025-03-29T13:17:59.234" v="2834" actId="47"/>
        <pc:sldMkLst>
          <pc:docMk/>
          <pc:sldMk cId="3746668264" sldId="462"/>
        </pc:sldMkLst>
      </pc:sldChg>
      <pc:sldChg chg="del">
        <pc:chgData name="Constance Poitras" userId="24d0b826e1b83865" providerId="LiveId" clId="{2C747211-A079-4DE1-BCDC-E8C7E3C48961}" dt="2025-03-29T13:17:59.592" v="2835" actId="47"/>
        <pc:sldMkLst>
          <pc:docMk/>
          <pc:sldMk cId="2251816348" sldId="463"/>
        </pc:sldMkLst>
      </pc:sldChg>
      <pc:sldChg chg="del">
        <pc:chgData name="Constance Poitras" userId="24d0b826e1b83865" providerId="LiveId" clId="{2C747211-A079-4DE1-BCDC-E8C7E3C48961}" dt="2025-03-29T13:17:59.958" v="2836" actId="47"/>
        <pc:sldMkLst>
          <pc:docMk/>
          <pc:sldMk cId="3963981581" sldId="464"/>
        </pc:sldMkLst>
      </pc:sldChg>
      <pc:sldChg chg="del">
        <pc:chgData name="Constance Poitras" userId="24d0b826e1b83865" providerId="LiveId" clId="{2C747211-A079-4DE1-BCDC-E8C7E3C48961}" dt="2025-03-29T13:17:57.677" v="2831" actId="47"/>
        <pc:sldMkLst>
          <pc:docMk/>
          <pc:sldMk cId="2617817175" sldId="465"/>
        </pc:sldMkLst>
      </pc:sldChg>
      <pc:sldChg chg="modSp add mod ord">
        <pc:chgData name="Constance Poitras" userId="24d0b826e1b83865" providerId="LiveId" clId="{2C747211-A079-4DE1-BCDC-E8C7E3C48961}" dt="2025-03-18T19:45:55.731" v="1270" actId="20577"/>
        <pc:sldMkLst>
          <pc:docMk/>
          <pc:sldMk cId="1335483735" sldId="466"/>
        </pc:sldMkLst>
        <pc:spChg chg="mod">
          <ac:chgData name="Constance Poitras" userId="24d0b826e1b83865" providerId="LiveId" clId="{2C747211-A079-4DE1-BCDC-E8C7E3C48961}" dt="2025-03-18T19:14:54.907" v="261" actId="20577"/>
          <ac:spMkLst>
            <pc:docMk/>
            <pc:sldMk cId="1335483735" sldId="466"/>
            <ac:spMk id="2" creationId="{81E1D34C-50AB-B95B-39DB-148C9F2ABBAC}"/>
          </ac:spMkLst>
        </pc:spChg>
        <pc:spChg chg="mod">
          <ac:chgData name="Constance Poitras" userId="24d0b826e1b83865" providerId="LiveId" clId="{2C747211-A079-4DE1-BCDC-E8C7E3C48961}" dt="2025-03-18T19:45:55.731" v="1270" actId="20577"/>
          <ac:spMkLst>
            <pc:docMk/>
            <pc:sldMk cId="1335483735" sldId="466"/>
            <ac:spMk id="3" creationId="{9B298CDE-1342-4A8C-58C6-A13F8F83AD3D}"/>
          </ac:spMkLst>
        </pc:spChg>
      </pc:sldChg>
      <pc:sldChg chg="addSp modSp add mod modClrScheme chgLayout">
        <pc:chgData name="Constance Poitras" userId="24d0b826e1b83865" providerId="LiveId" clId="{2C747211-A079-4DE1-BCDC-E8C7E3C48961}" dt="2025-03-18T19:36:52.787" v="1011" actId="20577"/>
        <pc:sldMkLst>
          <pc:docMk/>
          <pc:sldMk cId="1663477225" sldId="467"/>
        </pc:sldMkLst>
        <pc:spChg chg="mod ord">
          <ac:chgData name="Constance Poitras" userId="24d0b826e1b83865" providerId="LiveId" clId="{2C747211-A079-4DE1-BCDC-E8C7E3C48961}" dt="2025-03-18T19:36:52.787" v="1011" actId="20577"/>
          <ac:spMkLst>
            <pc:docMk/>
            <pc:sldMk cId="1663477225" sldId="467"/>
            <ac:spMk id="2" creationId="{3815F07E-0D9A-50F5-CB54-1F6DC7318D7E}"/>
          </ac:spMkLst>
        </pc:spChg>
        <pc:spChg chg="mod ord">
          <ac:chgData name="Constance Poitras" userId="24d0b826e1b83865" providerId="LiveId" clId="{2C747211-A079-4DE1-BCDC-E8C7E3C48961}" dt="2025-03-18T19:34:45.608" v="769" actId="12"/>
          <ac:spMkLst>
            <pc:docMk/>
            <pc:sldMk cId="1663477225" sldId="467"/>
            <ac:spMk id="3" creationId="{040C0A92-80E3-9100-6D25-5AE54676CDFD}"/>
          </ac:spMkLst>
        </pc:spChg>
        <pc:spChg chg="mod ord">
          <ac:chgData name="Constance Poitras" userId="24d0b826e1b83865" providerId="LiveId" clId="{2C747211-A079-4DE1-BCDC-E8C7E3C48961}" dt="2025-03-18T19:16:58.576" v="421" actId="700"/>
          <ac:spMkLst>
            <pc:docMk/>
            <pc:sldMk cId="1663477225" sldId="467"/>
            <ac:spMk id="4" creationId="{92ED8F29-9CCD-0068-2B37-15A62766C8BF}"/>
          </ac:spMkLst>
        </pc:spChg>
        <pc:spChg chg="add mod ord">
          <ac:chgData name="Constance Poitras" userId="24d0b826e1b83865" providerId="LiveId" clId="{2C747211-A079-4DE1-BCDC-E8C7E3C48961}" dt="2025-03-18T19:17:03.184" v="442" actId="20577"/>
          <ac:spMkLst>
            <pc:docMk/>
            <pc:sldMk cId="1663477225" sldId="467"/>
            <ac:spMk id="5" creationId="{B658DEFB-0390-4B0A-B2F9-183EE5F7F531}"/>
          </ac:spMkLst>
        </pc:spChg>
        <pc:spChg chg="add mod ord">
          <ac:chgData name="Constance Poitras" userId="24d0b826e1b83865" providerId="LiveId" clId="{2C747211-A079-4DE1-BCDC-E8C7E3C48961}" dt="2025-03-18T19:17:09.900" v="470" actId="20577"/>
          <ac:spMkLst>
            <pc:docMk/>
            <pc:sldMk cId="1663477225" sldId="467"/>
            <ac:spMk id="6" creationId="{A646AE32-2748-15FE-D33E-3C2A192CD8B5}"/>
          </ac:spMkLst>
        </pc:spChg>
        <pc:spChg chg="add mod ord">
          <ac:chgData name="Constance Poitras" userId="24d0b826e1b83865" providerId="LiveId" clId="{2C747211-A079-4DE1-BCDC-E8C7E3C48961}" dt="2025-03-18T19:35:20.981" v="856" actId="20577"/>
          <ac:spMkLst>
            <pc:docMk/>
            <pc:sldMk cId="1663477225" sldId="467"/>
            <ac:spMk id="7" creationId="{8460D9B8-61F3-DAC8-109E-AD435CBF69BA}"/>
          </ac:spMkLst>
        </pc:spChg>
      </pc:sldChg>
      <pc:sldChg chg="modSp add mod ord">
        <pc:chgData name="Constance Poitras" userId="24d0b826e1b83865" providerId="LiveId" clId="{2C747211-A079-4DE1-BCDC-E8C7E3C48961}" dt="2025-03-18T19:36:47.326" v="993"/>
        <pc:sldMkLst>
          <pc:docMk/>
          <pc:sldMk cId="2676297597" sldId="468"/>
        </pc:sldMkLst>
        <pc:spChg chg="mod">
          <ac:chgData name="Constance Poitras" userId="24d0b826e1b83865" providerId="LiveId" clId="{2C747211-A079-4DE1-BCDC-E8C7E3C48961}" dt="2025-03-18T19:36:39.445" v="991" actId="20577"/>
          <ac:spMkLst>
            <pc:docMk/>
            <pc:sldMk cId="2676297597" sldId="468"/>
            <ac:spMk id="3" creationId="{9ABCAE42-06D2-DFD6-6A51-CB360CCAAED0}"/>
          </ac:spMkLst>
        </pc:spChg>
        <pc:spChg chg="mod">
          <ac:chgData name="Constance Poitras" userId="24d0b826e1b83865" providerId="LiveId" clId="{2C747211-A079-4DE1-BCDC-E8C7E3C48961}" dt="2025-03-18T19:36:32.433" v="990" actId="242"/>
          <ac:spMkLst>
            <pc:docMk/>
            <pc:sldMk cId="2676297597" sldId="468"/>
            <ac:spMk id="7" creationId="{30F661C4-A9BE-988A-A8B4-5FBC09E397E2}"/>
          </ac:spMkLst>
        </pc:spChg>
      </pc:sldChg>
      <pc:sldChg chg="addSp delSp modSp add mod ord">
        <pc:chgData name="Constance Poitras" userId="24d0b826e1b83865" providerId="LiveId" clId="{2C747211-A079-4DE1-BCDC-E8C7E3C48961}" dt="2025-03-24T16:03:27.210" v="2352" actId="20577"/>
        <pc:sldMkLst>
          <pc:docMk/>
          <pc:sldMk cId="2931655080" sldId="469"/>
        </pc:sldMkLst>
        <pc:spChg chg="mod">
          <ac:chgData name="Constance Poitras" userId="24d0b826e1b83865" providerId="LiveId" clId="{2C747211-A079-4DE1-BCDC-E8C7E3C48961}" dt="2025-03-24T16:03:27.210" v="2352" actId="20577"/>
          <ac:spMkLst>
            <pc:docMk/>
            <pc:sldMk cId="2931655080" sldId="469"/>
            <ac:spMk id="2" creationId="{36F087A3-340A-558B-38C1-2FBC51081070}"/>
          </ac:spMkLst>
        </pc:spChg>
        <pc:spChg chg="mod">
          <ac:chgData name="Constance Poitras" userId="24d0b826e1b83865" providerId="LiveId" clId="{2C747211-A079-4DE1-BCDC-E8C7E3C48961}" dt="2025-03-18T19:41:55.030" v="1145" actId="6549"/>
          <ac:spMkLst>
            <pc:docMk/>
            <pc:sldMk cId="2931655080" sldId="469"/>
            <ac:spMk id="3" creationId="{FF4B6B3F-87C9-2192-A4A1-063B00FE4F1F}"/>
          </ac:spMkLst>
        </pc:spChg>
        <pc:spChg chg="add mod">
          <ac:chgData name="Constance Poitras" userId="24d0b826e1b83865" providerId="LiveId" clId="{2C747211-A079-4DE1-BCDC-E8C7E3C48961}" dt="2025-03-18T19:43:42.273" v="1158" actId="1076"/>
          <ac:spMkLst>
            <pc:docMk/>
            <pc:sldMk cId="2931655080" sldId="469"/>
            <ac:spMk id="15" creationId="{2B140A2D-06A6-B902-B54D-81E8B6C92074}"/>
          </ac:spMkLst>
        </pc:spChg>
        <pc:picChg chg="add mod">
          <ac:chgData name="Constance Poitras" userId="24d0b826e1b83865" providerId="LiveId" clId="{2C747211-A079-4DE1-BCDC-E8C7E3C48961}" dt="2025-03-18T19:41:59.048" v="1148" actId="1076"/>
          <ac:picMkLst>
            <pc:docMk/>
            <pc:sldMk cId="2931655080" sldId="469"/>
            <ac:picMk id="6" creationId="{AA8B2E2A-D6A3-FDDB-0D58-7A5830CB182B}"/>
          </ac:picMkLst>
        </pc:picChg>
        <pc:inkChg chg="add">
          <ac:chgData name="Constance Poitras" userId="24d0b826e1b83865" providerId="LiveId" clId="{2C747211-A079-4DE1-BCDC-E8C7E3C48961}" dt="2025-03-18T19:42:12.511" v="1149" actId="9405"/>
          <ac:inkMkLst>
            <pc:docMk/>
            <pc:sldMk cId="2931655080" sldId="469"/>
            <ac:inkMk id="7" creationId="{709148DA-0081-CC27-CEE6-F8E6787A8DD0}"/>
          </ac:inkMkLst>
        </pc:inkChg>
        <pc:inkChg chg="add">
          <ac:chgData name="Constance Poitras" userId="24d0b826e1b83865" providerId="LiveId" clId="{2C747211-A079-4DE1-BCDC-E8C7E3C48961}" dt="2025-03-18T19:42:15.355" v="1150" actId="9405"/>
          <ac:inkMkLst>
            <pc:docMk/>
            <pc:sldMk cId="2931655080" sldId="469"/>
            <ac:inkMk id="8" creationId="{16E87CC0-3426-A7BF-669F-50FDF27548EE}"/>
          </ac:inkMkLst>
        </pc:inkChg>
        <pc:inkChg chg="add">
          <ac:chgData name="Constance Poitras" userId="24d0b826e1b83865" providerId="LiveId" clId="{2C747211-A079-4DE1-BCDC-E8C7E3C48961}" dt="2025-03-18T19:42:18.462" v="1151" actId="9405"/>
          <ac:inkMkLst>
            <pc:docMk/>
            <pc:sldMk cId="2931655080" sldId="469"/>
            <ac:inkMk id="9" creationId="{60D880FD-E708-DCAE-B725-F8CB3F8E21FD}"/>
          </ac:inkMkLst>
        </pc:inkChg>
        <pc:inkChg chg="add">
          <ac:chgData name="Constance Poitras" userId="24d0b826e1b83865" providerId="LiveId" clId="{2C747211-A079-4DE1-BCDC-E8C7E3C48961}" dt="2025-03-18T19:42:30.991" v="1152" actId="9405"/>
          <ac:inkMkLst>
            <pc:docMk/>
            <pc:sldMk cId="2931655080" sldId="469"/>
            <ac:inkMk id="10" creationId="{7FE67814-B3E7-069F-FE19-F6A25228C6E7}"/>
          </ac:inkMkLst>
        </pc:inkChg>
      </pc:sldChg>
      <pc:sldChg chg="addSp delSp modSp add mod ord">
        <pc:chgData name="Constance Poitras" userId="24d0b826e1b83865" providerId="LiveId" clId="{2C747211-A079-4DE1-BCDC-E8C7E3C48961}" dt="2025-03-24T16:04:35.348" v="2503" actId="20577"/>
        <pc:sldMkLst>
          <pc:docMk/>
          <pc:sldMk cId="1717927352" sldId="470"/>
        </pc:sldMkLst>
        <pc:spChg chg="mod">
          <ac:chgData name="Constance Poitras" userId="24d0b826e1b83865" providerId="LiveId" clId="{2C747211-A079-4DE1-BCDC-E8C7E3C48961}" dt="2025-03-24T16:04:35.348" v="2503" actId="20577"/>
          <ac:spMkLst>
            <pc:docMk/>
            <pc:sldMk cId="1717927352" sldId="470"/>
            <ac:spMk id="2" creationId="{8B3EA99B-B620-0497-96B3-AAC32F9CD826}"/>
          </ac:spMkLst>
        </pc:spChg>
        <pc:picChg chg="add mod">
          <ac:chgData name="Constance Poitras" userId="24d0b826e1b83865" providerId="LiveId" clId="{2C747211-A079-4DE1-BCDC-E8C7E3C48961}" dt="2025-03-18T20:24:50.539" v="1276" actId="14100"/>
          <ac:picMkLst>
            <pc:docMk/>
            <pc:sldMk cId="1717927352" sldId="470"/>
            <ac:picMk id="11" creationId="{36D311C9-39E3-D8DC-6964-C1CC4D69AA06}"/>
          </ac:picMkLst>
        </pc:picChg>
        <pc:inkChg chg="add">
          <ac:chgData name="Constance Poitras" userId="24d0b826e1b83865" providerId="LiveId" clId="{2C747211-A079-4DE1-BCDC-E8C7E3C48961}" dt="2025-03-18T20:25:01.661" v="1277" actId="9405"/>
          <ac:inkMkLst>
            <pc:docMk/>
            <pc:sldMk cId="1717927352" sldId="470"/>
            <ac:inkMk id="12" creationId="{55B58EF4-8FFD-3CCB-D748-8DA190D14653}"/>
          </ac:inkMkLst>
        </pc:inkChg>
        <pc:inkChg chg="add">
          <ac:chgData name="Constance Poitras" userId="24d0b826e1b83865" providerId="LiveId" clId="{2C747211-A079-4DE1-BCDC-E8C7E3C48961}" dt="2025-03-18T20:25:04.583" v="1278" actId="9405"/>
          <ac:inkMkLst>
            <pc:docMk/>
            <pc:sldMk cId="1717927352" sldId="470"/>
            <ac:inkMk id="13" creationId="{71193A1F-257D-7C7D-129C-5FFF53FBF94E}"/>
          </ac:inkMkLst>
        </pc:inkChg>
        <pc:inkChg chg="add">
          <ac:chgData name="Constance Poitras" userId="24d0b826e1b83865" providerId="LiveId" clId="{2C747211-A079-4DE1-BCDC-E8C7E3C48961}" dt="2025-03-18T20:25:10.133" v="1279" actId="9405"/>
          <ac:inkMkLst>
            <pc:docMk/>
            <pc:sldMk cId="1717927352" sldId="470"/>
            <ac:inkMk id="14" creationId="{AD5A3ED2-F628-9483-7D38-CE6ED61E3C0D}"/>
          </ac:inkMkLst>
        </pc:inkChg>
        <pc:inkChg chg="add">
          <ac:chgData name="Constance Poitras" userId="24d0b826e1b83865" providerId="LiveId" clId="{2C747211-A079-4DE1-BCDC-E8C7E3C48961}" dt="2025-03-18T20:25:13.193" v="1280" actId="9405"/>
          <ac:inkMkLst>
            <pc:docMk/>
            <pc:sldMk cId="1717927352" sldId="470"/>
            <ac:inkMk id="16" creationId="{16CC334A-693D-E06F-7F4B-2D38359B4699}"/>
          </ac:inkMkLst>
        </pc:inkChg>
      </pc:sldChg>
      <pc:sldChg chg="addSp delSp modSp add del mod modClrScheme chgLayout">
        <pc:chgData name="Constance Poitras" userId="24d0b826e1b83865" providerId="LiveId" clId="{2C747211-A079-4DE1-BCDC-E8C7E3C48961}" dt="2025-03-18T20:25:49.634" v="1289" actId="2696"/>
        <pc:sldMkLst>
          <pc:docMk/>
          <pc:sldMk cId="147451315" sldId="471"/>
        </pc:sldMkLst>
      </pc:sldChg>
      <pc:sldChg chg="addSp delSp modSp add mod ord">
        <pc:chgData name="Constance Poitras" userId="24d0b826e1b83865" providerId="LiveId" clId="{2C747211-A079-4DE1-BCDC-E8C7E3C48961}" dt="2025-03-24T16:04:27.039" v="2488" actId="20577"/>
        <pc:sldMkLst>
          <pc:docMk/>
          <pc:sldMk cId="984632463" sldId="471"/>
        </pc:sldMkLst>
        <pc:spChg chg="mod">
          <ac:chgData name="Constance Poitras" userId="24d0b826e1b83865" providerId="LiveId" clId="{2C747211-A079-4DE1-BCDC-E8C7E3C48961}" dt="2025-03-24T16:04:27.039" v="2488" actId="20577"/>
          <ac:spMkLst>
            <pc:docMk/>
            <pc:sldMk cId="984632463" sldId="471"/>
            <ac:spMk id="2" creationId="{CF1D81CA-111F-F850-586B-A9EB314EFD1A}"/>
          </ac:spMkLst>
        </pc:spChg>
        <pc:spChg chg="mod">
          <ac:chgData name="Constance Poitras" userId="24d0b826e1b83865" providerId="LiveId" clId="{2C747211-A079-4DE1-BCDC-E8C7E3C48961}" dt="2025-03-18T20:25:56.374" v="1293" actId="6549"/>
          <ac:spMkLst>
            <pc:docMk/>
            <pc:sldMk cId="984632463" sldId="471"/>
            <ac:spMk id="3" creationId="{DFD32435-BA66-D32B-F5B5-C6F25746F8DE}"/>
          </ac:spMkLst>
        </pc:spChg>
        <pc:spChg chg="add mod">
          <ac:chgData name="Constance Poitras" userId="24d0b826e1b83865" providerId="LiveId" clId="{2C747211-A079-4DE1-BCDC-E8C7E3C48961}" dt="2025-03-18T20:28:05.634" v="1312" actId="1076"/>
          <ac:spMkLst>
            <pc:docMk/>
            <pc:sldMk cId="984632463" sldId="471"/>
            <ac:spMk id="8" creationId="{AE3D8AA7-B003-6F65-072A-A45D9F2D5344}"/>
          </ac:spMkLst>
        </pc:spChg>
        <pc:picChg chg="add mod">
          <ac:chgData name="Constance Poitras" userId="24d0b826e1b83865" providerId="LiveId" clId="{2C747211-A079-4DE1-BCDC-E8C7E3C48961}" dt="2025-03-18T20:28:21.669" v="1316" actId="1076"/>
          <ac:picMkLst>
            <pc:docMk/>
            <pc:sldMk cId="984632463" sldId="471"/>
            <ac:picMk id="15" creationId="{0EEBFCB2-0223-3D44-04BC-BBA707BBECAD}"/>
          </ac:picMkLst>
        </pc:picChg>
        <pc:inkChg chg="add">
          <ac:chgData name="Constance Poitras" userId="24d0b826e1b83865" providerId="LiveId" clId="{2C747211-A079-4DE1-BCDC-E8C7E3C48961}" dt="2025-03-18T20:28:28.203" v="1317" actId="9405"/>
          <ac:inkMkLst>
            <pc:docMk/>
            <pc:sldMk cId="984632463" sldId="471"/>
            <ac:inkMk id="16" creationId="{1AADFDFD-823C-522F-14F1-42E795749812}"/>
          </ac:inkMkLst>
        </pc:inkChg>
        <pc:inkChg chg="add">
          <ac:chgData name="Constance Poitras" userId="24d0b826e1b83865" providerId="LiveId" clId="{2C747211-A079-4DE1-BCDC-E8C7E3C48961}" dt="2025-03-18T20:28:30.175" v="1318" actId="9405"/>
          <ac:inkMkLst>
            <pc:docMk/>
            <pc:sldMk cId="984632463" sldId="471"/>
            <ac:inkMk id="17" creationId="{EC0B1CA4-8EB0-DD1C-C7C2-90D903B57D6D}"/>
          </ac:inkMkLst>
        </pc:inkChg>
        <pc:inkChg chg="add">
          <ac:chgData name="Constance Poitras" userId="24d0b826e1b83865" providerId="LiveId" clId="{2C747211-A079-4DE1-BCDC-E8C7E3C48961}" dt="2025-03-18T20:28:34.473" v="1319" actId="9405"/>
          <ac:inkMkLst>
            <pc:docMk/>
            <pc:sldMk cId="984632463" sldId="471"/>
            <ac:inkMk id="18" creationId="{490A6B49-07BD-BC69-8F4B-54C654ACC47A}"/>
          </ac:inkMkLst>
        </pc:inkChg>
        <pc:inkChg chg="add">
          <ac:chgData name="Constance Poitras" userId="24d0b826e1b83865" providerId="LiveId" clId="{2C747211-A079-4DE1-BCDC-E8C7E3C48961}" dt="2025-03-18T20:28:36.491" v="1320" actId="9405"/>
          <ac:inkMkLst>
            <pc:docMk/>
            <pc:sldMk cId="984632463" sldId="471"/>
            <ac:inkMk id="19" creationId="{363E1B8F-68C8-6020-79DD-F517B437AD56}"/>
          </ac:inkMkLst>
        </pc:inkChg>
        <pc:inkChg chg="add">
          <ac:chgData name="Constance Poitras" userId="24d0b826e1b83865" providerId="LiveId" clId="{2C747211-A079-4DE1-BCDC-E8C7E3C48961}" dt="2025-03-18T20:28:40.209" v="1321" actId="9405"/>
          <ac:inkMkLst>
            <pc:docMk/>
            <pc:sldMk cId="984632463" sldId="471"/>
            <ac:inkMk id="20" creationId="{84DE6C9F-718F-CA26-542E-C5252E2FE22B}"/>
          </ac:inkMkLst>
        </pc:inkChg>
        <pc:inkChg chg="add mod">
          <ac:chgData name="Constance Poitras" userId="24d0b826e1b83865" providerId="LiveId" clId="{2C747211-A079-4DE1-BCDC-E8C7E3C48961}" dt="2025-03-18T20:28:43.498" v="1324"/>
          <ac:inkMkLst>
            <pc:docMk/>
            <pc:sldMk cId="984632463" sldId="471"/>
            <ac:inkMk id="22" creationId="{2B9D38D6-B523-5141-10EF-803300CA2486}"/>
          </ac:inkMkLst>
        </pc:inkChg>
      </pc:sldChg>
      <pc:sldChg chg="addSp modSp add mod ord">
        <pc:chgData name="Constance Poitras" userId="24d0b826e1b83865" providerId="LiveId" clId="{2C747211-A079-4DE1-BCDC-E8C7E3C48961}" dt="2025-03-24T16:03:09.309" v="2305" actId="20577"/>
        <pc:sldMkLst>
          <pc:docMk/>
          <pc:sldMk cId="3181670074" sldId="472"/>
        </pc:sldMkLst>
        <pc:spChg chg="mod">
          <ac:chgData name="Constance Poitras" userId="24d0b826e1b83865" providerId="LiveId" clId="{2C747211-A079-4DE1-BCDC-E8C7E3C48961}" dt="2025-03-24T16:03:09.309" v="2305" actId="20577"/>
          <ac:spMkLst>
            <pc:docMk/>
            <pc:sldMk cId="3181670074" sldId="472"/>
            <ac:spMk id="2" creationId="{3F2BF117-CCB3-9515-4184-04086460983B}"/>
          </ac:spMkLst>
        </pc:spChg>
        <pc:spChg chg="mod">
          <ac:chgData name="Constance Poitras" userId="24d0b826e1b83865" providerId="LiveId" clId="{2C747211-A079-4DE1-BCDC-E8C7E3C48961}" dt="2025-03-18T20:30:01.703" v="1328" actId="6549"/>
          <ac:spMkLst>
            <pc:docMk/>
            <pc:sldMk cId="3181670074" sldId="472"/>
            <ac:spMk id="3" creationId="{78A13BC0-1A9A-6573-B201-87D078775181}"/>
          </ac:spMkLst>
        </pc:spChg>
        <pc:spChg chg="add mod">
          <ac:chgData name="Constance Poitras" userId="24d0b826e1b83865" providerId="LiveId" clId="{2C747211-A079-4DE1-BCDC-E8C7E3C48961}" dt="2025-03-18T20:30:45.630" v="1332" actId="1076"/>
          <ac:spMkLst>
            <pc:docMk/>
            <pc:sldMk cId="3181670074" sldId="472"/>
            <ac:spMk id="8" creationId="{6283C7F7-7393-1846-E4DB-90BB369B3732}"/>
          </ac:spMkLst>
        </pc:spChg>
        <pc:picChg chg="add">
          <ac:chgData name="Constance Poitras" userId="24d0b826e1b83865" providerId="LiveId" clId="{2C747211-A079-4DE1-BCDC-E8C7E3C48961}" dt="2025-03-18T20:30:15.096" v="1329" actId="22"/>
          <ac:picMkLst>
            <pc:docMk/>
            <pc:sldMk cId="3181670074" sldId="472"/>
            <ac:picMk id="6" creationId="{59CF0832-CA0B-B62D-A204-98759DC28E13}"/>
          </ac:picMkLst>
        </pc:picChg>
        <pc:inkChg chg="add">
          <ac:chgData name="Constance Poitras" userId="24d0b826e1b83865" providerId="LiveId" clId="{2C747211-A079-4DE1-BCDC-E8C7E3C48961}" dt="2025-03-18T20:32:07.432" v="1333" actId="9405"/>
          <ac:inkMkLst>
            <pc:docMk/>
            <pc:sldMk cId="3181670074" sldId="472"/>
            <ac:inkMk id="9" creationId="{50BC53C4-9E6B-9CAC-AE64-7E88A06E5E3C}"/>
          </ac:inkMkLst>
        </pc:inkChg>
        <pc:inkChg chg="add">
          <ac:chgData name="Constance Poitras" userId="24d0b826e1b83865" providerId="LiveId" clId="{2C747211-A079-4DE1-BCDC-E8C7E3C48961}" dt="2025-03-18T20:32:12.104" v="1334" actId="9405"/>
          <ac:inkMkLst>
            <pc:docMk/>
            <pc:sldMk cId="3181670074" sldId="472"/>
            <ac:inkMk id="10" creationId="{A7B0603B-F6B5-5B04-32C0-585D3C847279}"/>
          </ac:inkMkLst>
        </pc:inkChg>
        <pc:inkChg chg="add">
          <ac:chgData name="Constance Poitras" userId="24d0b826e1b83865" providerId="LiveId" clId="{2C747211-A079-4DE1-BCDC-E8C7E3C48961}" dt="2025-03-18T20:32:15.063" v="1335" actId="9405"/>
          <ac:inkMkLst>
            <pc:docMk/>
            <pc:sldMk cId="3181670074" sldId="472"/>
            <ac:inkMk id="11" creationId="{A06FF3AB-6D7D-B73C-4B54-4A8C83253A71}"/>
          </ac:inkMkLst>
        </pc:inkChg>
        <pc:inkChg chg="add">
          <ac:chgData name="Constance Poitras" userId="24d0b826e1b83865" providerId="LiveId" clId="{2C747211-A079-4DE1-BCDC-E8C7E3C48961}" dt="2025-03-18T20:32:19.206" v="1336" actId="9405"/>
          <ac:inkMkLst>
            <pc:docMk/>
            <pc:sldMk cId="3181670074" sldId="472"/>
            <ac:inkMk id="12" creationId="{3570DE28-D92C-457C-08C3-18C4AEF39DE0}"/>
          </ac:inkMkLst>
        </pc:inkChg>
        <pc:inkChg chg="add">
          <ac:chgData name="Constance Poitras" userId="24d0b826e1b83865" providerId="LiveId" clId="{2C747211-A079-4DE1-BCDC-E8C7E3C48961}" dt="2025-03-18T20:32:21.652" v="1337" actId="9405"/>
          <ac:inkMkLst>
            <pc:docMk/>
            <pc:sldMk cId="3181670074" sldId="472"/>
            <ac:inkMk id="13" creationId="{F14610D4-4E39-1111-9B11-545B3362EB95}"/>
          </ac:inkMkLst>
        </pc:inkChg>
      </pc:sldChg>
      <pc:sldChg chg="addSp modSp add mod ord">
        <pc:chgData name="Constance Poitras" userId="24d0b826e1b83865" providerId="LiveId" clId="{2C747211-A079-4DE1-BCDC-E8C7E3C48961}" dt="2025-03-24T15:49:49.976" v="2244" actId="20577"/>
        <pc:sldMkLst>
          <pc:docMk/>
          <pc:sldMk cId="3996417953" sldId="473"/>
        </pc:sldMkLst>
        <pc:spChg chg="mod">
          <ac:chgData name="Constance Poitras" userId="24d0b826e1b83865" providerId="LiveId" clId="{2C747211-A079-4DE1-BCDC-E8C7E3C48961}" dt="2025-03-24T15:49:49.976" v="2244" actId="20577"/>
          <ac:spMkLst>
            <pc:docMk/>
            <pc:sldMk cId="3996417953" sldId="473"/>
            <ac:spMk id="2" creationId="{2639116F-E16A-90FB-E441-25BD8217E25A}"/>
          </ac:spMkLst>
        </pc:spChg>
        <pc:spChg chg="mod">
          <ac:chgData name="Constance Poitras" userId="24d0b826e1b83865" providerId="LiveId" clId="{2C747211-A079-4DE1-BCDC-E8C7E3C48961}" dt="2025-03-18T20:32:39.172" v="1341" actId="6549"/>
          <ac:spMkLst>
            <pc:docMk/>
            <pc:sldMk cId="3996417953" sldId="473"/>
            <ac:spMk id="3" creationId="{3D5E0990-F953-560A-4233-F2FC7046157E}"/>
          </ac:spMkLst>
        </pc:spChg>
        <pc:spChg chg="add mod">
          <ac:chgData name="Constance Poitras" userId="24d0b826e1b83865" providerId="LiveId" clId="{2C747211-A079-4DE1-BCDC-E8C7E3C48961}" dt="2025-03-18T20:34:40.782" v="1346" actId="1076"/>
          <ac:spMkLst>
            <pc:docMk/>
            <pc:sldMk cId="3996417953" sldId="473"/>
            <ac:spMk id="8" creationId="{39D11829-66F9-3126-9080-89EED1D8E223}"/>
          </ac:spMkLst>
        </pc:spChg>
        <pc:picChg chg="add mod">
          <ac:chgData name="Constance Poitras" userId="24d0b826e1b83865" providerId="LiveId" clId="{2C747211-A079-4DE1-BCDC-E8C7E3C48961}" dt="2025-03-18T20:34:26.005" v="1344" actId="1076"/>
          <ac:picMkLst>
            <pc:docMk/>
            <pc:sldMk cId="3996417953" sldId="473"/>
            <ac:picMk id="6" creationId="{36977C66-77CA-30B6-0D00-FB8100168DDB}"/>
          </ac:picMkLst>
        </pc:picChg>
        <pc:inkChg chg="add">
          <ac:chgData name="Constance Poitras" userId="24d0b826e1b83865" providerId="LiveId" clId="{2C747211-A079-4DE1-BCDC-E8C7E3C48961}" dt="2025-03-18T20:35:34.296" v="1347" actId="9405"/>
          <ac:inkMkLst>
            <pc:docMk/>
            <pc:sldMk cId="3996417953" sldId="473"/>
            <ac:inkMk id="9" creationId="{49AAFD3E-C03F-0B50-E3B5-78C721BF6F40}"/>
          </ac:inkMkLst>
        </pc:inkChg>
        <pc:inkChg chg="add">
          <ac:chgData name="Constance Poitras" userId="24d0b826e1b83865" providerId="LiveId" clId="{2C747211-A079-4DE1-BCDC-E8C7E3C48961}" dt="2025-03-18T20:35:37.950" v="1348" actId="9405"/>
          <ac:inkMkLst>
            <pc:docMk/>
            <pc:sldMk cId="3996417953" sldId="473"/>
            <ac:inkMk id="10" creationId="{EEF8A691-0EF0-55D1-081F-8F3C1FB12FAF}"/>
          </ac:inkMkLst>
        </pc:inkChg>
        <pc:inkChg chg="add">
          <ac:chgData name="Constance Poitras" userId="24d0b826e1b83865" providerId="LiveId" clId="{2C747211-A079-4DE1-BCDC-E8C7E3C48961}" dt="2025-03-18T20:35:39.962" v="1349" actId="9405"/>
          <ac:inkMkLst>
            <pc:docMk/>
            <pc:sldMk cId="3996417953" sldId="473"/>
            <ac:inkMk id="11" creationId="{F58536AE-402B-3690-7E23-C4C7AD9C3085}"/>
          </ac:inkMkLst>
        </pc:inkChg>
      </pc:sldChg>
      <pc:sldChg chg="modSp add mod ord">
        <pc:chgData name="Constance Poitras" userId="24d0b826e1b83865" providerId="LiveId" clId="{2C747211-A079-4DE1-BCDC-E8C7E3C48961}" dt="2025-03-18T20:46:46.404" v="1812" actId="20577"/>
        <pc:sldMkLst>
          <pc:docMk/>
          <pc:sldMk cId="3763536056" sldId="474"/>
        </pc:sldMkLst>
        <pc:spChg chg="mod">
          <ac:chgData name="Constance Poitras" userId="24d0b826e1b83865" providerId="LiveId" clId="{2C747211-A079-4DE1-BCDC-E8C7E3C48961}" dt="2025-03-18T20:46:46.404" v="1812" actId="20577"/>
          <ac:spMkLst>
            <pc:docMk/>
            <pc:sldMk cId="3763536056" sldId="474"/>
            <ac:spMk id="2" creationId="{F39BD912-6BEC-A8F6-DABC-EB376E27F61F}"/>
          </ac:spMkLst>
        </pc:spChg>
        <pc:spChg chg="mod">
          <ac:chgData name="Constance Poitras" userId="24d0b826e1b83865" providerId="LiveId" clId="{2C747211-A079-4DE1-BCDC-E8C7E3C48961}" dt="2025-03-18T20:46:07.861" v="1809" actId="6549"/>
          <ac:spMkLst>
            <pc:docMk/>
            <pc:sldMk cId="3763536056" sldId="474"/>
            <ac:spMk id="3" creationId="{ADB92230-3921-BEF4-4BAA-BC1221932D7D}"/>
          </ac:spMkLst>
        </pc:spChg>
      </pc:sldChg>
      <pc:sldChg chg="modSp add mod">
        <pc:chgData name="Constance Poitras" userId="24d0b826e1b83865" providerId="LiveId" clId="{2C747211-A079-4DE1-BCDC-E8C7E3C48961}" dt="2025-03-24T15:48:51.603" v="2167" actId="20577"/>
        <pc:sldMkLst>
          <pc:docMk/>
          <pc:sldMk cId="4128504937" sldId="475"/>
        </pc:sldMkLst>
        <pc:spChg chg="mod">
          <ac:chgData name="Constance Poitras" userId="24d0b826e1b83865" providerId="LiveId" clId="{2C747211-A079-4DE1-BCDC-E8C7E3C48961}" dt="2025-03-18T20:47:12.415" v="1877" actId="20577"/>
          <ac:spMkLst>
            <pc:docMk/>
            <pc:sldMk cId="4128504937" sldId="475"/>
            <ac:spMk id="2" creationId="{EAB37E9F-10DE-7820-88F4-DA7AFB6271CE}"/>
          </ac:spMkLst>
        </pc:spChg>
        <pc:spChg chg="mod">
          <ac:chgData name="Constance Poitras" userId="24d0b826e1b83865" providerId="LiveId" clId="{2C747211-A079-4DE1-BCDC-E8C7E3C48961}" dt="2025-03-24T15:48:51.603" v="2167" actId="20577"/>
          <ac:spMkLst>
            <pc:docMk/>
            <pc:sldMk cId="4128504937" sldId="475"/>
            <ac:spMk id="3" creationId="{945B4C2D-0F80-AD7A-6401-CDF2E13CF73E}"/>
          </ac:spMkLst>
        </pc:spChg>
      </pc:sldChg>
      <pc:sldChg chg="addSp delSp modSp add mod">
        <pc:chgData name="Constance Poitras" userId="24d0b826e1b83865" providerId="LiveId" clId="{2C747211-A079-4DE1-BCDC-E8C7E3C48961}" dt="2025-03-24T15:50:20.889" v="2280" actId="20577"/>
        <pc:sldMkLst>
          <pc:docMk/>
          <pc:sldMk cId="321531680" sldId="476"/>
        </pc:sldMkLst>
        <pc:spChg chg="mod">
          <ac:chgData name="Constance Poitras" userId="24d0b826e1b83865" providerId="LiveId" clId="{2C747211-A079-4DE1-BCDC-E8C7E3C48961}" dt="2025-03-24T15:50:20.889" v="2280" actId="20577"/>
          <ac:spMkLst>
            <pc:docMk/>
            <pc:sldMk cId="321531680" sldId="476"/>
            <ac:spMk id="2" creationId="{3756C40E-1F52-46DB-90FA-D332CC5069EA}"/>
          </ac:spMkLst>
        </pc:spChg>
        <pc:picChg chg="add">
          <ac:chgData name="Constance Poitras" userId="24d0b826e1b83865" providerId="LiveId" clId="{2C747211-A079-4DE1-BCDC-E8C7E3C48961}" dt="2025-03-18T21:14:47.923" v="1940" actId="22"/>
          <ac:picMkLst>
            <pc:docMk/>
            <pc:sldMk cId="321531680" sldId="476"/>
            <ac:picMk id="7" creationId="{79B23F1D-09E3-87D2-DF1F-CED3BFF739FD}"/>
          </ac:picMkLst>
        </pc:picChg>
        <pc:inkChg chg="add">
          <ac:chgData name="Constance Poitras" userId="24d0b826e1b83865" providerId="LiveId" clId="{2C747211-A079-4DE1-BCDC-E8C7E3C48961}" dt="2025-03-18T21:14:59.040" v="1941" actId="9405"/>
          <ac:inkMkLst>
            <pc:docMk/>
            <pc:sldMk cId="321531680" sldId="476"/>
            <ac:inkMk id="12" creationId="{91F1AC78-A094-8F80-8809-4E3FFDB06970}"/>
          </ac:inkMkLst>
        </pc:inkChg>
        <pc:inkChg chg="add">
          <ac:chgData name="Constance Poitras" userId="24d0b826e1b83865" providerId="LiveId" clId="{2C747211-A079-4DE1-BCDC-E8C7E3C48961}" dt="2025-03-18T21:15:02.403" v="1942" actId="9405"/>
          <ac:inkMkLst>
            <pc:docMk/>
            <pc:sldMk cId="321531680" sldId="476"/>
            <ac:inkMk id="13" creationId="{9FFF65DD-7552-A013-E679-4D3C877DD62A}"/>
          </ac:inkMkLst>
        </pc:inkChg>
        <pc:inkChg chg="add">
          <ac:chgData name="Constance Poitras" userId="24d0b826e1b83865" providerId="LiveId" clId="{2C747211-A079-4DE1-BCDC-E8C7E3C48961}" dt="2025-03-18T21:15:18.511" v="1943" actId="9405"/>
          <ac:inkMkLst>
            <pc:docMk/>
            <pc:sldMk cId="321531680" sldId="476"/>
            <ac:inkMk id="14" creationId="{7DEE2ABC-768E-E450-B535-B266462C5595}"/>
          </ac:inkMkLst>
        </pc:inkChg>
        <pc:inkChg chg="add">
          <ac:chgData name="Constance Poitras" userId="24d0b826e1b83865" providerId="LiveId" clId="{2C747211-A079-4DE1-BCDC-E8C7E3C48961}" dt="2025-03-18T21:15:20.492" v="1944" actId="9405"/>
          <ac:inkMkLst>
            <pc:docMk/>
            <pc:sldMk cId="321531680" sldId="476"/>
            <ac:inkMk id="15" creationId="{43CE1DFF-8475-C04D-4CD2-2B896EB8FDAC}"/>
          </ac:inkMkLst>
        </pc:inkChg>
      </pc:sldChg>
      <pc:sldChg chg="modSp add mod">
        <pc:chgData name="Constance Poitras" userId="24d0b826e1b83865" providerId="LiveId" clId="{2C747211-A079-4DE1-BCDC-E8C7E3C48961}" dt="2025-04-06T17:19:38.269" v="5753" actId="12"/>
        <pc:sldMkLst>
          <pc:docMk/>
          <pc:sldMk cId="329123498" sldId="477"/>
        </pc:sldMkLst>
        <pc:spChg chg="mod">
          <ac:chgData name="Constance Poitras" userId="24d0b826e1b83865" providerId="LiveId" clId="{2C747211-A079-4DE1-BCDC-E8C7E3C48961}" dt="2025-03-29T14:00:39.579" v="2930" actId="20577"/>
          <ac:spMkLst>
            <pc:docMk/>
            <pc:sldMk cId="329123498" sldId="477"/>
            <ac:spMk id="2" creationId="{E8669CCB-43AA-3FBB-7047-6FC1DB22B7C5}"/>
          </ac:spMkLst>
        </pc:spChg>
        <pc:spChg chg="mod">
          <ac:chgData name="Constance Poitras" userId="24d0b826e1b83865" providerId="LiveId" clId="{2C747211-A079-4DE1-BCDC-E8C7E3C48961}" dt="2025-04-06T17:19:38.269" v="5753" actId="12"/>
          <ac:spMkLst>
            <pc:docMk/>
            <pc:sldMk cId="329123498" sldId="477"/>
            <ac:spMk id="6" creationId="{D8AE4FD5-9563-25FE-A535-456826ACA8E9}"/>
          </ac:spMkLst>
        </pc:spChg>
      </pc:sldChg>
      <pc:sldChg chg="modSp add mod">
        <pc:chgData name="Constance Poitras" userId="24d0b826e1b83865" providerId="LiveId" clId="{2C747211-A079-4DE1-BCDC-E8C7E3C48961}" dt="2025-03-29T14:03:19.642" v="3233" actId="20577"/>
        <pc:sldMkLst>
          <pc:docMk/>
          <pc:sldMk cId="2537966869" sldId="478"/>
        </pc:sldMkLst>
        <pc:spChg chg="mod">
          <ac:chgData name="Constance Poitras" userId="24d0b826e1b83865" providerId="LiveId" clId="{2C747211-A079-4DE1-BCDC-E8C7E3C48961}" dt="2025-03-29T14:03:19.642" v="3233" actId="20577"/>
          <ac:spMkLst>
            <pc:docMk/>
            <pc:sldMk cId="2537966869" sldId="478"/>
            <ac:spMk id="5" creationId="{74F547DA-4F17-59A5-0D10-D6458E2C333E}"/>
          </ac:spMkLst>
        </pc:spChg>
      </pc:sldChg>
      <pc:sldChg chg="modSp add mod">
        <pc:chgData name="Constance Poitras" userId="24d0b826e1b83865" providerId="LiveId" clId="{2C747211-A079-4DE1-BCDC-E8C7E3C48961}" dt="2025-03-29T14:02:59.581" v="3203" actId="20577"/>
        <pc:sldMkLst>
          <pc:docMk/>
          <pc:sldMk cId="2506701051" sldId="479"/>
        </pc:sldMkLst>
        <pc:spChg chg="mod">
          <ac:chgData name="Constance Poitras" userId="24d0b826e1b83865" providerId="LiveId" clId="{2C747211-A079-4DE1-BCDC-E8C7E3C48961}" dt="2025-03-29T14:02:59.581" v="3203" actId="20577"/>
          <ac:spMkLst>
            <pc:docMk/>
            <pc:sldMk cId="2506701051" sldId="479"/>
            <ac:spMk id="5" creationId="{6EDE3BAD-C651-9560-9F1D-2B8EF1AC264E}"/>
          </ac:spMkLst>
        </pc:spChg>
      </pc:sldChg>
      <pc:sldChg chg="modSp add del mod">
        <pc:chgData name="Constance Poitras" userId="24d0b826e1b83865" providerId="LiveId" clId="{2C747211-A079-4DE1-BCDC-E8C7E3C48961}" dt="2025-04-06T17:19:41.284" v="5754" actId="47"/>
        <pc:sldMkLst>
          <pc:docMk/>
          <pc:sldMk cId="3188356971" sldId="480"/>
        </pc:sldMkLst>
      </pc:sldChg>
      <pc:sldChg chg="modSp add mod">
        <pc:chgData name="Constance Poitras" userId="24d0b826e1b83865" providerId="LiveId" clId="{2C747211-A079-4DE1-BCDC-E8C7E3C48961}" dt="2025-04-01T10:57:25.480" v="4840" actId="27636"/>
        <pc:sldMkLst>
          <pc:docMk/>
          <pc:sldMk cId="510502205" sldId="481"/>
        </pc:sldMkLst>
        <pc:spChg chg="mod">
          <ac:chgData name="Constance Poitras" userId="24d0b826e1b83865" providerId="LiveId" clId="{2C747211-A079-4DE1-BCDC-E8C7E3C48961}" dt="2025-04-01T10:57:23.078" v="4838" actId="20577"/>
          <ac:spMkLst>
            <pc:docMk/>
            <pc:sldMk cId="510502205" sldId="481"/>
            <ac:spMk id="2" creationId="{86C9CFD6-9EC0-DD0A-F404-A83355EEB497}"/>
          </ac:spMkLst>
        </pc:spChg>
        <pc:spChg chg="mod">
          <ac:chgData name="Constance Poitras" userId="24d0b826e1b83865" providerId="LiveId" clId="{2C747211-A079-4DE1-BCDC-E8C7E3C48961}" dt="2025-04-01T10:57:25.480" v="4840" actId="27636"/>
          <ac:spMkLst>
            <pc:docMk/>
            <pc:sldMk cId="510502205" sldId="481"/>
            <ac:spMk id="6" creationId="{16DDE5CF-8076-312E-2CB9-E8FF331F5FB2}"/>
          </ac:spMkLst>
        </pc:spChg>
      </pc:sldChg>
      <pc:sldChg chg="modSp add mod ord">
        <pc:chgData name="Constance Poitras" userId="24d0b826e1b83865" providerId="LiveId" clId="{2C747211-A079-4DE1-BCDC-E8C7E3C48961}" dt="2025-04-01T10:56:40.844" v="4829"/>
        <pc:sldMkLst>
          <pc:docMk/>
          <pc:sldMk cId="3812957831" sldId="482"/>
        </pc:sldMkLst>
        <pc:spChg chg="mod">
          <ac:chgData name="Constance Poitras" userId="24d0b826e1b83865" providerId="LiveId" clId="{2C747211-A079-4DE1-BCDC-E8C7E3C48961}" dt="2025-04-01T10:16:31.040" v="4443" actId="20577"/>
          <ac:spMkLst>
            <pc:docMk/>
            <pc:sldMk cId="3812957831" sldId="482"/>
            <ac:spMk id="6" creationId="{FC9B6656-4804-7E46-B1A3-AB8BDC6DA91A}"/>
          </ac:spMkLst>
        </pc:spChg>
      </pc:sldChg>
      <pc:sldChg chg="modSp add mod">
        <pc:chgData name="Constance Poitras" userId="24d0b826e1b83865" providerId="LiveId" clId="{2C747211-A079-4DE1-BCDC-E8C7E3C48961}" dt="2025-04-06T20:27:36.447" v="7200" actId="20577"/>
        <pc:sldMkLst>
          <pc:docMk/>
          <pc:sldMk cId="2077910264" sldId="483"/>
        </pc:sldMkLst>
        <pc:spChg chg="mod">
          <ac:chgData name="Constance Poitras" userId="24d0b826e1b83865" providerId="LiveId" clId="{2C747211-A079-4DE1-BCDC-E8C7E3C48961}" dt="2025-04-01T10:57:36.819" v="4848" actId="20577"/>
          <ac:spMkLst>
            <pc:docMk/>
            <pc:sldMk cId="2077910264" sldId="483"/>
            <ac:spMk id="2" creationId="{391815AC-F161-0752-C029-7E265B07BBA6}"/>
          </ac:spMkLst>
        </pc:spChg>
        <pc:spChg chg="mod">
          <ac:chgData name="Constance Poitras" userId="24d0b826e1b83865" providerId="LiveId" clId="{2C747211-A079-4DE1-BCDC-E8C7E3C48961}" dt="2025-04-06T20:27:36.447" v="7200" actId="20577"/>
          <ac:spMkLst>
            <pc:docMk/>
            <pc:sldMk cId="2077910264" sldId="483"/>
            <ac:spMk id="6" creationId="{50C31A33-0371-9CF8-2953-FE9BFBAD4CCE}"/>
          </ac:spMkLst>
        </pc:spChg>
      </pc:sldChg>
      <pc:sldChg chg="modSp add mod">
        <pc:chgData name="Constance Poitras" userId="24d0b826e1b83865" providerId="LiveId" clId="{2C747211-A079-4DE1-BCDC-E8C7E3C48961}" dt="2025-04-01T10:57:52.222" v="4878" actId="20577"/>
        <pc:sldMkLst>
          <pc:docMk/>
          <pc:sldMk cId="4043228442" sldId="484"/>
        </pc:sldMkLst>
        <pc:spChg chg="mod">
          <ac:chgData name="Constance Poitras" userId="24d0b826e1b83865" providerId="LiveId" clId="{2C747211-A079-4DE1-BCDC-E8C7E3C48961}" dt="2025-04-01T10:57:46.041" v="4872" actId="20577"/>
          <ac:spMkLst>
            <pc:docMk/>
            <pc:sldMk cId="4043228442" sldId="484"/>
            <ac:spMk id="2" creationId="{52548255-AF0A-CE02-FCC4-75EFF3AFBCD2}"/>
          </ac:spMkLst>
        </pc:spChg>
        <pc:spChg chg="mod">
          <ac:chgData name="Constance Poitras" userId="24d0b826e1b83865" providerId="LiveId" clId="{2C747211-A079-4DE1-BCDC-E8C7E3C48961}" dt="2025-04-01T10:57:52.222" v="4878" actId="20577"/>
          <ac:spMkLst>
            <pc:docMk/>
            <pc:sldMk cId="4043228442" sldId="484"/>
            <ac:spMk id="6" creationId="{FB010780-6D7E-C43B-10C9-84493630DA2A}"/>
          </ac:spMkLst>
        </pc:spChg>
      </pc:sldChg>
      <pc:sldChg chg="addSp delSp modSp add mod modClrScheme chgLayout">
        <pc:chgData name="Constance Poitras" userId="24d0b826e1b83865" providerId="LiveId" clId="{2C747211-A079-4DE1-BCDC-E8C7E3C48961}" dt="2025-04-01T11:54:36.848" v="5193" actId="20577"/>
        <pc:sldMkLst>
          <pc:docMk/>
          <pc:sldMk cId="2199096484" sldId="485"/>
        </pc:sldMkLst>
        <pc:spChg chg="mod ord">
          <ac:chgData name="Constance Poitras" userId="24d0b826e1b83865" providerId="LiveId" clId="{2C747211-A079-4DE1-BCDC-E8C7E3C48961}" dt="2025-04-01T10:58:00.408" v="4879"/>
          <ac:spMkLst>
            <pc:docMk/>
            <pc:sldMk cId="2199096484" sldId="485"/>
            <ac:spMk id="2" creationId="{CA086804-4EE8-6C5D-9FFD-EB965EDB00E4}"/>
          </ac:spMkLst>
        </pc:spChg>
        <pc:spChg chg="add mod ord">
          <ac:chgData name="Constance Poitras" userId="24d0b826e1b83865" providerId="LiveId" clId="{2C747211-A079-4DE1-BCDC-E8C7E3C48961}" dt="2025-04-01T10:48:41.182" v="4508" actId="20577"/>
          <ac:spMkLst>
            <pc:docMk/>
            <pc:sldMk cId="2199096484" sldId="485"/>
            <ac:spMk id="3" creationId="{3A2A0B63-BB50-222A-C7F2-886DF47D86D2}"/>
          </ac:spMkLst>
        </pc:spChg>
        <pc:spChg chg="mod ord">
          <ac:chgData name="Constance Poitras" userId="24d0b826e1b83865" providerId="LiveId" clId="{2C747211-A079-4DE1-BCDC-E8C7E3C48961}" dt="2025-04-01T10:48:34.714" v="4485" actId="700"/>
          <ac:spMkLst>
            <pc:docMk/>
            <pc:sldMk cId="2199096484" sldId="485"/>
            <ac:spMk id="4" creationId="{9369F5EF-8930-7A3A-DF35-C3906B5CFD07}"/>
          </ac:spMkLst>
        </pc:spChg>
        <pc:spChg chg="add mod ord">
          <ac:chgData name="Constance Poitras" userId="24d0b826e1b83865" providerId="LiveId" clId="{2C747211-A079-4DE1-BCDC-E8C7E3C48961}" dt="2025-04-01T11:54:36.848" v="5193" actId="20577"/>
          <ac:spMkLst>
            <pc:docMk/>
            <pc:sldMk cId="2199096484" sldId="485"/>
            <ac:spMk id="5" creationId="{4BADF4E7-2B77-E803-FFA5-4857C0607FEB}"/>
          </ac:spMkLst>
        </pc:spChg>
        <pc:spChg chg="add mod ord">
          <ac:chgData name="Constance Poitras" userId="24d0b826e1b83865" providerId="LiveId" clId="{2C747211-A079-4DE1-BCDC-E8C7E3C48961}" dt="2025-04-01T10:48:50.832" v="4519" actId="114"/>
          <ac:spMkLst>
            <pc:docMk/>
            <pc:sldMk cId="2199096484" sldId="485"/>
            <ac:spMk id="7" creationId="{ECB635A1-BCAD-290B-ED99-5E782789D42F}"/>
          </ac:spMkLst>
        </pc:spChg>
        <pc:spChg chg="add mod ord">
          <ac:chgData name="Constance Poitras" userId="24d0b826e1b83865" providerId="LiveId" clId="{2C747211-A079-4DE1-BCDC-E8C7E3C48961}" dt="2025-04-01T10:50:58.952" v="4699" actId="20577"/>
          <ac:spMkLst>
            <pc:docMk/>
            <pc:sldMk cId="2199096484" sldId="485"/>
            <ac:spMk id="8" creationId="{B55502E1-67E0-FC1A-12BA-DB361F45278F}"/>
          </ac:spMkLst>
        </pc:spChg>
      </pc:sldChg>
      <pc:sldChg chg="modSp add mod ord">
        <pc:chgData name="Constance Poitras" userId="24d0b826e1b83865" providerId="LiveId" clId="{2C747211-A079-4DE1-BCDC-E8C7E3C48961}" dt="2025-04-01T11:01:25.883" v="5002" actId="20577"/>
        <pc:sldMkLst>
          <pc:docMk/>
          <pc:sldMk cId="3905160113" sldId="486"/>
        </pc:sldMkLst>
        <pc:spChg chg="mod">
          <ac:chgData name="Constance Poitras" userId="24d0b826e1b83865" providerId="LiveId" clId="{2C747211-A079-4DE1-BCDC-E8C7E3C48961}" dt="2025-04-01T10:58:03.309" v="4880"/>
          <ac:spMkLst>
            <pc:docMk/>
            <pc:sldMk cId="3905160113" sldId="486"/>
            <ac:spMk id="2" creationId="{350F0452-A12C-0C7E-5160-500D15CEC604}"/>
          </ac:spMkLst>
        </pc:spChg>
        <pc:spChg chg="mod">
          <ac:chgData name="Constance Poitras" userId="24d0b826e1b83865" providerId="LiveId" clId="{2C747211-A079-4DE1-BCDC-E8C7E3C48961}" dt="2025-04-01T11:01:25.883" v="5002" actId="20577"/>
          <ac:spMkLst>
            <pc:docMk/>
            <pc:sldMk cId="3905160113" sldId="486"/>
            <ac:spMk id="6" creationId="{5F2CC11D-AD0C-97B8-CF81-E154714AA657}"/>
          </ac:spMkLst>
        </pc:spChg>
      </pc:sldChg>
      <pc:sldChg chg="modSp add mod">
        <pc:chgData name="Constance Poitras" userId="24d0b826e1b83865" providerId="LiveId" clId="{2C747211-A079-4DE1-BCDC-E8C7E3C48961}" dt="2025-04-05T18:44:03.288" v="5428" actId="20577"/>
        <pc:sldMkLst>
          <pc:docMk/>
          <pc:sldMk cId="1463094780" sldId="487"/>
        </pc:sldMkLst>
        <pc:spChg chg="mod">
          <ac:chgData name="Constance Poitras" userId="24d0b826e1b83865" providerId="LiveId" clId="{2C747211-A079-4DE1-BCDC-E8C7E3C48961}" dt="2025-04-05T18:44:03.288" v="5428" actId="20577"/>
          <ac:spMkLst>
            <pc:docMk/>
            <pc:sldMk cId="1463094780" sldId="487"/>
            <ac:spMk id="6" creationId="{A86C8DD9-6507-1D01-E3DD-77CDC6C4066E}"/>
          </ac:spMkLst>
        </pc:spChg>
      </pc:sldChg>
      <pc:sldChg chg="modSp add mod">
        <pc:chgData name="Constance Poitras" userId="24d0b826e1b83865" providerId="LiveId" clId="{2C747211-A079-4DE1-BCDC-E8C7E3C48961}" dt="2025-04-06T20:28:09.648" v="7209" actId="20577"/>
        <pc:sldMkLst>
          <pc:docMk/>
          <pc:sldMk cId="2932693292" sldId="488"/>
        </pc:sldMkLst>
        <pc:spChg chg="mod">
          <ac:chgData name="Constance Poitras" userId="24d0b826e1b83865" providerId="LiveId" clId="{2C747211-A079-4DE1-BCDC-E8C7E3C48961}" dt="2025-04-06T20:28:09.648" v="7209" actId="20577"/>
          <ac:spMkLst>
            <pc:docMk/>
            <pc:sldMk cId="2932693292" sldId="488"/>
            <ac:spMk id="6" creationId="{EE5CA5C5-47C3-5FBA-B4C0-D754F82F01DC}"/>
          </ac:spMkLst>
        </pc:spChg>
      </pc:sldChg>
      <pc:sldChg chg="modSp add mod">
        <pc:chgData name="Constance Poitras" userId="24d0b826e1b83865" providerId="LiveId" clId="{2C747211-A079-4DE1-BCDC-E8C7E3C48961}" dt="2025-04-06T17:42:08.467" v="5793"/>
        <pc:sldMkLst>
          <pc:docMk/>
          <pc:sldMk cId="2073823936" sldId="489"/>
        </pc:sldMkLst>
        <pc:spChg chg="mod">
          <ac:chgData name="Constance Poitras" userId="24d0b826e1b83865" providerId="LiveId" clId="{2C747211-A079-4DE1-BCDC-E8C7E3C48961}" dt="2025-04-06T17:42:08.467" v="5793"/>
          <ac:spMkLst>
            <pc:docMk/>
            <pc:sldMk cId="2073823936" sldId="489"/>
            <ac:spMk id="6" creationId="{DB7C7E7E-1CB8-C44B-6B9D-AEE24D8CF748}"/>
          </ac:spMkLst>
        </pc:spChg>
      </pc:sldChg>
      <pc:sldChg chg="modSp add mod">
        <pc:chgData name="Constance Poitras" userId="24d0b826e1b83865" providerId="LiveId" clId="{2C747211-A079-4DE1-BCDC-E8C7E3C48961}" dt="2025-04-06T17:19:54.697" v="5756" actId="113"/>
        <pc:sldMkLst>
          <pc:docMk/>
          <pc:sldMk cId="4119411777" sldId="490"/>
        </pc:sldMkLst>
        <pc:spChg chg="mod">
          <ac:chgData name="Constance Poitras" userId="24d0b826e1b83865" providerId="LiveId" clId="{2C747211-A079-4DE1-BCDC-E8C7E3C48961}" dt="2025-04-06T17:19:54.697" v="5756" actId="113"/>
          <ac:spMkLst>
            <pc:docMk/>
            <pc:sldMk cId="4119411777" sldId="490"/>
            <ac:spMk id="6" creationId="{37F5CE55-22E8-BDDA-CFBD-9E6A578162B6}"/>
          </ac:spMkLst>
        </pc:spChg>
      </pc:sldChg>
      <pc:sldChg chg="modSp add mod ord">
        <pc:chgData name="Constance Poitras" userId="24d0b826e1b83865" providerId="LiveId" clId="{2C747211-A079-4DE1-BCDC-E8C7E3C48961}" dt="2025-04-06T17:20:05.868" v="5760" actId="113"/>
        <pc:sldMkLst>
          <pc:docMk/>
          <pc:sldMk cId="4187456237" sldId="491"/>
        </pc:sldMkLst>
        <pc:spChg chg="mod">
          <ac:chgData name="Constance Poitras" userId="24d0b826e1b83865" providerId="LiveId" clId="{2C747211-A079-4DE1-BCDC-E8C7E3C48961}" dt="2025-04-06T17:20:05.868" v="5760" actId="113"/>
          <ac:spMkLst>
            <pc:docMk/>
            <pc:sldMk cId="4187456237" sldId="491"/>
            <ac:spMk id="6" creationId="{A2733C6F-D507-0CD9-3119-37FB46C6A727}"/>
          </ac:spMkLst>
        </pc:spChg>
      </pc:sldChg>
      <pc:sldChg chg="modSp add mod ord">
        <pc:chgData name="Constance Poitras" userId="24d0b826e1b83865" providerId="LiveId" clId="{2C747211-A079-4DE1-BCDC-E8C7E3C48961}" dt="2025-04-06T20:29:07.629" v="7245" actId="20577"/>
        <pc:sldMkLst>
          <pc:docMk/>
          <pc:sldMk cId="2850999748" sldId="492"/>
        </pc:sldMkLst>
        <pc:spChg chg="mod">
          <ac:chgData name="Constance Poitras" userId="24d0b826e1b83865" providerId="LiveId" clId="{2C747211-A079-4DE1-BCDC-E8C7E3C48961}" dt="2025-04-06T17:49:09.211" v="5831" actId="20577"/>
          <ac:spMkLst>
            <pc:docMk/>
            <pc:sldMk cId="2850999748" sldId="492"/>
            <ac:spMk id="2" creationId="{DD124370-B900-5027-6FA5-71330A5FB684}"/>
          </ac:spMkLst>
        </pc:spChg>
        <pc:spChg chg="mod">
          <ac:chgData name="Constance Poitras" userId="24d0b826e1b83865" providerId="LiveId" clId="{2C747211-A079-4DE1-BCDC-E8C7E3C48961}" dt="2025-04-06T20:29:07.629" v="7245" actId="20577"/>
          <ac:spMkLst>
            <pc:docMk/>
            <pc:sldMk cId="2850999748" sldId="492"/>
            <ac:spMk id="6" creationId="{1FA235B4-0428-99B2-7732-3A7676D70A6F}"/>
          </ac:spMkLst>
        </pc:spChg>
      </pc:sldChg>
      <pc:sldChg chg="modSp add mod">
        <pc:chgData name="Constance Poitras" userId="24d0b826e1b83865" providerId="LiveId" clId="{2C747211-A079-4DE1-BCDC-E8C7E3C48961}" dt="2025-04-06T20:29:22.504" v="7268" actId="20577"/>
        <pc:sldMkLst>
          <pc:docMk/>
          <pc:sldMk cId="2786334002" sldId="493"/>
        </pc:sldMkLst>
        <pc:spChg chg="mod">
          <ac:chgData name="Constance Poitras" userId="24d0b826e1b83865" providerId="LiveId" clId="{2C747211-A079-4DE1-BCDC-E8C7E3C48961}" dt="2025-04-06T18:06:15.836" v="5969" actId="20577"/>
          <ac:spMkLst>
            <pc:docMk/>
            <pc:sldMk cId="2786334002" sldId="493"/>
            <ac:spMk id="2" creationId="{8D27A8B5-E9EF-FD9D-CB48-3B919D3B41A1}"/>
          </ac:spMkLst>
        </pc:spChg>
        <pc:spChg chg="mod">
          <ac:chgData name="Constance Poitras" userId="24d0b826e1b83865" providerId="LiveId" clId="{2C747211-A079-4DE1-BCDC-E8C7E3C48961}" dt="2025-04-06T20:29:22.504" v="7268" actId="20577"/>
          <ac:spMkLst>
            <pc:docMk/>
            <pc:sldMk cId="2786334002" sldId="493"/>
            <ac:spMk id="6" creationId="{31EDEF9D-BA56-A401-F2EA-7828F1B76E5C}"/>
          </ac:spMkLst>
        </pc:spChg>
      </pc:sldChg>
      <pc:sldChg chg="modSp add mod">
        <pc:chgData name="Constance Poitras" userId="24d0b826e1b83865" providerId="LiveId" clId="{2C747211-A079-4DE1-BCDC-E8C7E3C48961}" dt="2025-04-06T18:13:04.642" v="6508" actId="27636"/>
        <pc:sldMkLst>
          <pc:docMk/>
          <pc:sldMk cId="336892410" sldId="494"/>
        </pc:sldMkLst>
        <pc:spChg chg="mod">
          <ac:chgData name="Constance Poitras" userId="24d0b826e1b83865" providerId="LiveId" clId="{2C747211-A079-4DE1-BCDC-E8C7E3C48961}" dt="2025-04-06T18:11:40.455" v="6506" actId="20577"/>
          <ac:spMkLst>
            <pc:docMk/>
            <pc:sldMk cId="336892410" sldId="494"/>
            <ac:spMk id="2" creationId="{DA577C87-B910-44AB-FEFA-723657A3A664}"/>
          </ac:spMkLst>
        </pc:spChg>
        <pc:spChg chg="mod">
          <ac:chgData name="Constance Poitras" userId="24d0b826e1b83865" providerId="LiveId" clId="{2C747211-A079-4DE1-BCDC-E8C7E3C48961}" dt="2025-04-06T18:13:04.642" v="6508" actId="27636"/>
          <ac:spMkLst>
            <pc:docMk/>
            <pc:sldMk cId="336892410" sldId="494"/>
            <ac:spMk id="6" creationId="{C562CDAE-DDED-6273-45CF-F457F4936813}"/>
          </ac:spMkLst>
        </pc:spChg>
      </pc:sldChg>
      <pc:sldChg chg="modSp add mod">
        <pc:chgData name="Constance Poitras" userId="24d0b826e1b83865" providerId="LiveId" clId="{2C747211-A079-4DE1-BCDC-E8C7E3C48961}" dt="2025-04-06T18:25:43.336" v="6663" actId="313"/>
        <pc:sldMkLst>
          <pc:docMk/>
          <pc:sldMk cId="3960876362" sldId="495"/>
        </pc:sldMkLst>
        <pc:spChg chg="mod">
          <ac:chgData name="Constance Poitras" userId="24d0b826e1b83865" providerId="LiveId" clId="{2C747211-A079-4DE1-BCDC-E8C7E3C48961}" dt="2025-04-06T18:22:06.062" v="6570" actId="20577"/>
          <ac:spMkLst>
            <pc:docMk/>
            <pc:sldMk cId="3960876362" sldId="495"/>
            <ac:spMk id="2" creationId="{A915CC7B-B49A-A1D7-280D-187CDD1E3BD2}"/>
          </ac:spMkLst>
        </pc:spChg>
        <pc:spChg chg="mod">
          <ac:chgData name="Constance Poitras" userId="24d0b826e1b83865" providerId="LiveId" clId="{2C747211-A079-4DE1-BCDC-E8C7E3C48961}" dt="2025-04-06T18:25:43.336" v="6663" actId="313"/>
          <ac:spMkLst>
            <pc:docMk/>
            <pc:sldMk cId="3960876362" sldId="495"/>
            <ac:spMk id="6" creationId="{07832C45-49D2-B2AD-9FFD-FDEA6EF59D40}"/>
          </ac:spMkLst>
        </pc:spChg>
      </pc:sldChg>
      <pc:sldChg chg="modSp add mod">
        <pc:chgData name="Constance Poitras" userId="24d0b826e1b83865" providerId="LiveId" clId="{2C747211-A079-4DE1-BCDC-E8C7E3C48961}" dt="2025-04-06T18:26:56.949" v="6711" actId="27636"/>
        <pc:sldMkLst>
          <pc:docMk/>
          <pc:sldMk cId="1338081501" sldId="496"/>
        </pc:sldMkLst>
        <pc:spChg chg="mod">
          <ac:chgData name="Constance Poitras" userId="24d0b826e1b83865" providerId="LiveId" clId="{2C747211-A079-4DE1-BCDC-E8C7E3C48961}" dt="2025-04-06T18:26:56.949" v="6711" actId="27636"/>
          <ac:spMkLst>
            <pc:docMk/>
            <pc:sldMk cId="1338081501" sldId="496"/>
            <ac:spMk id="6" creationId="{64257BB2-12BC-DB05-A758-FB90B92BAE46}"/>
          </ac:spMkLst>
        </pc:spChg>
      </pc:sldChg>
      <pc:sldChg chg="modSp add mod">
        <pc:chgData name="Constance Poitras" userId="24d0b826e1b83865" providerId="LiveId" clId="{2C747211-A079-4DE1-BCDC-E8C7E3C48961}" dt="2025-04-06T18:29:34.512" v="6787" actId="20577"/>
        <pc:sldMkLst>
          <pc:docMk/>
          <pc:sldMk cId="3737430558" sldId="497"/>
        </pc:sldMkLst>
        <pc:spChg chg="mod">
          <ac:chgData name="Constance Poitras" userId="24d0b826e1b83865" providerId="LiveId" clId="{2C747211-A079-4DE1-BCDC-E8C7E3C48961}" dt="2025-04-06T18:29:34.512" v="6787" actId="20577"/>
          <ac:spMkLst>
            <pc:docMk/>
            <pc:sldMk cId="3737430558" sldId="497"/>
            <ac:spMk id="6" creationId="{8CF96EA0-3C3F-FF1C-0C0D-ADC78814E6A3}"/>
          </ac:spMkLst>
        </pc:spChg>
      </pc:sldChg>
      <pc:sldChg chg="modSp add mod">
        <pc:chgData name="Constance Poitras" userId="24d0b826e1b83865" providerId="LiveId" clId="{2C747211-A079-4DE1-BCDC-E8C7E3C48961}" dt="2025-04-06T18:31:06.332" v="6798" actId="20577"/>
        <pc:sldMkLst>
          <pc:docMk/>
          <pc:sldMk cId="2724984888" sldId="498"/>
        </pc:sldMkLst>
        <pc:spChg chg="mod">
          <ac:chgData name="Constance Poitras" userId="24d0b826e1b83865" providerId="LiveId" clId="{2C747211-A079-4DE1-BCDC-E8C7E3C48961}" dt="2025-04-06T18:30:43.295" v="6791" actId="20577"/>
          <ac:spMkLst>
            <pc:docMk/>
            <pc:sldMk cId="2724984888" sldId="498"/>
            <ac:spMk id="2" creationId="{ACA1731B-1DFA-DE7A-E3CE-C22EC0B1F289}"/>
          </ac:spMkLst>
        </pc:spChg>
        <pc:spChg chg="mod">
          <ac:chgData name="Constance Poitras" userId="24d0b826e1b83865" providerId="LiveId" clId="{2C747211-A079-4DE1-BCDC-E8C7E3C48961}" dt="2025-04-06T18:31:06.332" v="6798" actId="20577"/>
          <ac:spMkLst>
            <pc:docMk/>
            <pc:sldMk cId="2724984888" sldId="498"/>
            <ac:spMk id="6" creationId="{D21D4E07-E819-2E09-2812-98AC7F31F392}"/>
          </ac:spMkLst>
        </pc:spChg>
      </pc:sldChg>
      <pc:sldChg chg="modSp add mod">
        <pc:chgData name="Constance Poitras" userId="24d0b826e1b83865" providerId="LiveId" clId="{2C747211-A079-4DE1-BCDC-E8C7E3C48961}" dt="2025-04-06T18:31:59.373" v="6869" actId="33524"/>
        <pc:sldMkLst>
          <pc:docMk/>
          <pc:sldMk cId="794168956" sldId="499"/>
        </pc:sldMkLst>
        <pc:spChg chg="mod">
          <ac:chgData name="Constance Poitras" userId="24d0b826e1b83865" providerId="LiveId" clId="{2C747211-A079-4DE1-BCDC-E8C7E3C48961}" dt="2025-04-06T18:31:59.373" v="6869" actId="33524"/>
          <ac:spMkLst>
            <pc:docMk/>
            <pc:sldMk cId="794168956" sldId="499"/>
            <ac:spMk id="6" creationId="{63D32D2A-51C7-EFCE-CB0B-9E026749A6F0}"/>
          </ac:spMkLst>
        </pc:spChg>
      </pc:sldChg>
      <pc:sldChg chg="modSp add mod">
        <pc:chgData name="Constance Poitras" userId="24d0b826e1b83865" providerId="LiveId" clId="{2C747211-A079-4DE1-BCDC-E8C7E3C48961}" dt="2025-04-06T18:38:28.964" v="6890" actId="20577"/>
        <pc:sldMkLst>
          <pc:docMk/>
          <pc:sldMk cId="3157636234" sldId="500"/>
        </pc:sldMkLst>
        <pc:spChg chg="mod">
          <ac:chgData name="Constance Poitras" userId="24d0b826e1b83865" providerId="LiveId" clId="{2C747211-A079-4DE1-BCDC-E8C7E3C48961}" dt="2025-04-06T18:38:28.964" v="6890" actId="20577"/>
          <ac:spMkLst>
            <pc:docMk/>
            <pc:sldMk cId="3157636234" sldId="500"/>
            <ac:spMk id="6" creationId="{B3CA7046-4DBB-8700-57C6-7612C2251434}"/>
          </ac:spMkLst>
        </pc:spChg>
      </pc:sldChg>
      <pc:sldChg chg="modSp add mod">
        <pc:chgData name="Constance Poitras" userId="24d0b826e1b83865" providerId="LiveId" clId="{2C747211-A079-4DE1-BCDC-E8C7E3C48961}" dt="2025-04-06T18:38:49.649" v="6894" actId="20577"/>
        <pc:sldMkLst>
          <pc:docMk/>
          <pc:sldMk cId="1149714007" sldId="501"/>
        </pc:sldMkLst>
        <pc:spChg chg="mod">
          <ac:chgData name="Constance Poitras" userId="24d0b826e1b83865" providerId="LiveId" clId="{2C747211-A079-4DE1-BCDC-E8C7E3C48961}" dt="2025-04-06T18:38:49.649" v="6894" actId="20577"/>
          <ac:spMkLst>
            <pc:docMk/>
            <pc:sldMk cId="1149714007" sldId="501"/>
            <ac:spMk id="6" creationId="{3271296C-387B-2191-C762-6B7F34292D22}"/>
          </ac:spMkLst>
        </pc:spChg>
      </pc:sldChg>
      <pc:sldChg chg="addSp delSp modSp add del mod">
        <pc:chgData name="Constance Poitras" userId="24d0b826e1b83865" providerId="LiveId" clId="{2C747211-A079-4DE1-BCDC-E8C7E3C48961}" dt="2025-04-06T20:18:26.390" v="7124" actId="47"/>
        <pc:sldMkLst>
          <pc:docMk/>
          <pc:sldMk cId="2064920799" sldId="502"/>
        </pc:sldMkLst>
        <pc:spChg chg="mod">
          <ac:chgData name="Constance Poitras" userId="24d0b826e1b83865" providerId="LiveId" clId="{2C747211-A079-4DE1-BCDC-E8C7E3C48961}" dt="2025-04-06T18:39:15.214" v="6914" actId="20577"/>
          <ac:spMkLst>
            <pc:docMk/>
            <pc:sldMk cId="2064920799" sldId="502"/>
            <ac:spMk id="2" creationId="{328C9271-8C3D-DE51-D66C-76CBACE6FF86}"/>
          </ac:spMkLst>
        </pc:spChg>
        <pc:spChg chg="del mod">
          <ac:chgData name="Constance Poitras" userId="24d0b826e1b83865" providerId="LiveId" clId="{2C747211-A079-4DE1-BCDC-E8C7E3C48961}" dt="2025-04-06T18:39:39.081" v="6916" actId="22"/>
          <ac:spMkLst>
            <pc:docMk/>
            <pc:sldMk cId="2064920799" sldId="502"/>
            <ac:spMk id="6" creationId="{05B0397A-111E-9BD8-4E35-985A8F98B265}"/>
          </ac:spMkLst>
        </pc:spChg>
        <pc:picChg chg="add mod ord">
          <ac:chgData name="Constance Poitras" userId="24d0b826e1b83865" providerId="LiveId" clId="{2C747211-A079-4DE1-BCDC-E8C7E3C48961}" dt="2025-04-06T18:39:39.081" v="6916" actId="22"/>
          <ac:picMkLst>
            <pc:docMk/>
            <pc:sldMk cId="2064920799" sldId="502"/>
            <ac:picMk id="5" creationId="{68DBBA92-B2F0-863D-0287-3E6875145EB2}"/>
          </ac:picMkLst>
        </pc:picChg>
      </pc:sldChg>
      <pc:sldChg chg="add del">
        <pc:chgData name="Constance Poitras" userId="24d0b826e1b83865" providerId="LiveId" clId="{2C747211-A079-4DE1-BCDC-E8C7E3C48961}" dt="2025-04-06T20:18:29.095" v="7125" actId="47"/>
        <pc:sldMkLst>
          <pc:docMk/>
          <pc:sldMk cId="1683526926" sldId="503"/>
        </pc:sldMkLst>
      </pc:sldChg>
      <pc:sldChg chg="addSp modSp add mod">
        <pc:chgData name="Constance Poitras" userId="24d0b826e1b83865" providerId="LiveId" clId="{2C747211-A079-4DE1-BCDC-E8C7E3C48961}" dt="2025-04-06T20:14:14.513" v="7113" actId="1076"/>
        <pc:sldMkLst>
          <pc:docMk/>
          <pc:sldMk cId="3710035729" sldId="504"/>
        </pc:sldMkLst>
        <pc:spChg chg="add mod">
          <ac:chgData name="Constance Poitras" userId="24d0b826e1b83865" providerId="LiveId" clId="{2C747211-A079-4DE1-BCDC-E8C7E3C48961}" dt="2025-04-06T20:14:14.513" v="7113" actId="1076"/>
          <ac:spMkLst>
            <pc:docMk/>
            <pc:sldMk cId="3710035729" sldId="504"/>
            <ac:spMk id="3" creationId="{672D802A-88B2-346E-6B62-BFF4E6F0FAFE}"/>
          </ac:spMkLst>
        </pc:spChg>
      </pc:sldChg>
      <pc:sldChg chg="add">
        <pc:chgData name="Constance Poitras" userId="24d0b826e1b83865" providerId="LiveId" clId="{2C747211-A079-4DE1-BCDC-E8C7E3C48961}" dt="2025-04-06T19:54:58.507" v="6919"/>
        <pc:sldMkLst>
          <pc:docMk/>
          <pc:sldMk cId="1387210261" sldId="811"/>
        </pc:sldMkLst>
      </pc:sldChg>
      <pc:sldChg chg="add">
        <pc:chgData name="Constance Poitras" userId="24d0b826e1b83865" providerId="LiveId" clId="{2C747211-A079-4DE1-BCDC-E8C7E3C48961}" dt="2025-04-06T20:13:10.005" v="6922"/>
        <pc:sldMkLst>
          <pc:docMk/>
          <pc:sldMk cId="2504654151" sldId="1178"/>
        </pc:sldMkLst>
      </pc:sldChg>
      <pc:sldChg chg="add">
        <pc:chgData name="Constance Poitras" userId="24d0b826e1b83865" providerId="LiveId" clId="{2C747211-A079-4DE1-BCDC-E8C7E3C48961}" dt="2025-04-06T20:14:33.178" v="7114"/>
        <pc:sldMkLst>
          <pc:docMk/>
          <pc:sldMk cId="1178125410" sldId="1276"/>
        </pc:sldMkLst>
      </pc:sldChg>
      <pc:sldChg chg="add">
        <pc:chgData name="Constance Poitras" userId="24d0b826e1b83865" providerId="LiveId" clId="{2C747211-A079-4DE1-BCDC-E8C7E3C48961}" dt="2025-04-06T20:15:42.321" v="7119"/>
        <pc:sldMkLst>
          <pc:docMk/>
          <pc:sldMk cId="601270486" sldId="1282"/>
        </pc:sldMkLst>
      </pc:sldChg>
      <pc:sldChg chg="add">
        <pc:chgData name="Constance Poitras" userId="24d0b826e1b83865" providerId="LiveId" clId="{2C747211-A079-4DE1-BCDC-E8C7E3C48961}" dt="2025-04-06T20:14:56.120" v="7116"/>
        <pc:sldMkLst>
          <pc:docMk/>
          <pc:sldMk cId="1014589324" sldId="1283"/>
        </pc:sldMkLst>
      </pc:sldChg>
      <pc:sldChg chg="add">
        <pc:chgData name="Constance Poitras" userId="24d0b826e1b83865" providerId="LiveId" clId="{2C747211-A079-4DE1-BCDC-E8C7E3C48961}" dt="2025-04-06T19:55:39.490" v="6920"/>
        <pc:sldMkLst>
          <pc:docMk/>
          <pc:sldMk cId="429632156" sldId="1285"/>
        </pc:sldMkLst>
      </pc:sldChg>
      <pc:sldChg chg="add">
        <pc:chgData name="Constance Poitras" userId="24d0b826e1b83865" providerId="LiveId" clId="{2C747211-A079-4DE1-BCDC-E8C7E3C48961}" dt="2025-04-06T20:14:48.149" v="7115"/>
        <pc:sldMkLst>
          <pc:docMk/>
          <pc:sldMk cId="3185690200" sldId="1287"/>
        </pc:sldMkLst>
      </pc:sldChg>
      <pc:sldChg chg="add">
        <pc:chgData name="Constance Poitras" userId="24d0b826e1b83865" providerId="LiveId" clId="{2C747211-A079-4DE1-BCDC-E8C7E3C48961}" dt="2025-04-06T20:15:32.209" v="7118"/>
        <pc:sldMkLst>
          <pc:docMk/>
          <pc:sldMk cId="3827427857" sldId="1288"/>
        </pc:sldMkLst>
      </pc:sldChg>
      <pc:sldChg chg="add">
        <pc:chgData name="Constance Poitras" userId="24d0b826e1b83865" providerId="LiveId" clId="{2C747211-A079-4DE1-BCDC-E8C7E3C48961}" dt="2025-04-06T20:15:25.379" v="7117"/>
        <pc:sldMkLst>
          <pc:docMk/>
          <pc:sldMk cId="4059803638" sldId="1289"/>
        </pc:sldMkLst>
      </pc:sldChg>
      <pc:sldChg chg="add">
        <pc:chgData name="Constance Poitras" userId="24d0b826e1b83865" providerId="LiveId" clId="{2C747211-A079-4DE1-BCDC-E8C7E3C48961}" dt="2025-04-06T20:15:57.012" v="7120"/>
        <pc:sldMkLst>
          <pc:docMk/>
          <pc:sldMk cId="1602078865" sldId="1291"/>
        </pc:sldMkLst>
      </pc:sldChg>
      <pc:sldChg chg="add">
        <pc:chgData name="Constance Poitras" userId="24d0b826e1b83865" providerId="LiveId" clId="{2C747211-A079-4DE1-BCDC-E8C7E3C48961}" dt="2025-04-06T20:16:29.604" v="7123"/>
        <pc:sldMkLst>
          <pc:docMk/>
          <pc:sldMk cId="2588930223" sldId="1292"/>
        </pc:sldMkLst>
      </pc:sldChg>
      <pc:sldChg chg="modSp add mod">
        <pc:chgData name="Constance Poitras" userId="24d0b826e1b83865" providerId="LiveId" clId="{2C747211-A079-4DE1-BCDC-E8C7E3C48961}" dt="2025-04-06T20:16:15.221" v="7122" actId="14100"/>
        <pc:sldMkLst>
          <pc:docMk/>
          <pc:sldMk cId="3968817202" sldId="1293"/>
        </pc:sldMkLst>
        <pc:picChg chg="mod">
          <ac:chgData name="Constance Poitras" userId="24d0b826e1b83865" providerId="LiveId" clId="{2C747211-A079-4DE1-BCDC-E8C7E3C48961}" dt="2025-04-06T20:16:15.221" v="7122" actId="14100"/>
          <ac:picMkLst>
            <pc:docMk/>
            <pc:sldMk cId="3968817202" sldId="1293"/>
            <ac:picMk id="5" creationId="{9A297668-5209-4EC0-8DB5-0BFB45A0326D}"/>
          </ac:picMkLst>
        </pc:picChg>
      </pc:sldChg>
      <pc:sldChg chg="add">
        <pc:chgData name="Constance Poitras" userId="24d0b826e1b83865" providerId="LiveId" clId="{2C747211-A079-4DE1-BCDC-E8C7E3C48961}" dt="2025-04-06T20:12:58.055" v="6921"/>
        <pc:sldMkLst>
          <pc:docMk/>
          <pc:sldMk cId="2768058170" sldId="1296"/>
        </pc:sldMkLst>
      </pc:sldChg>
      <pc:sldChg chg="modSp add mod ord">
        <pc:chgData name="Constance Poitras" userId="24d0b826e1b83865" providerId="LiveId" clId="{2C747211-A079-4DE1-BCDC-E8C7E3C48961}" dt="2025-04-06T20:43:07.526" v="7666" actId="20577"/>
        <pc:sldMkLst>
          <pc:docMk/>
          <pc:sldMk cId="1958777204" sldId="1297"/>
        </pc:sldMkLst>
        <pc:spChg chg="mod">
          <ac:chgData name="Constance Poitras" userId="24d0b826e1b83865" providerId="LiveId" clId="{2C747211-A079-4DE1-BCDC-E8C7E3C48961}" dt="2025-04-06T20:31:58.689" v="7302" actId="20577"/>
          <ac:spMkLst>
            <pc:docMk/>
            <pc:sldMk cId="1958777204" sldId="1297"/>
            <ac:spMk id="2" creationId="{CAD31A7B-E7F9-5FE8-2498-82510BAF57B7}"/>
          </ac:spMkLst>
        </pc:spChg>
        <pc:spChg chg="mod">
          <ac:chgData name="Constance Poitras" userId="24d0b826e1b83865" providerId="LiveId" clId="{2C747211-A079-4DE1-BCDC-E8C7E3C48961}" dt="2025-04-06T20:43:07.526" v="7666" actId="20577"/>
          <ac:spMkLst>
            <pc:docMk/>
            <pc:sldMk cId="1958777204" sldId="1297"/>
            <ac:spMk id="6" creationId="{C2D93DDF-27D7-B5E9-4F5C-97C182E99D74}"/>
          </ac:spMkLst>
        </pc:spChg>
      </pc:sldChg>
      <pc:sldChg chg="modSp add mod ord">
        <pc:chgData name="Constance Poitras" userId="24d0b826e1b83865" providerId="LiveId" clId="{2C747211-A079-4DE1-BCDC-E8C7E3C48961}" dt="2025-04-06T20:22:00.615" v="7172" actId="113"/>
        <pc:sldMkLst>
          <pc:docMk/>
          <pc:sldMk cId="4122759920" sldId="1298"/>
        </pc:sldMkLst>
        <pc:spChg chg="mod">
          <ac:chgData name="Constance Poitras" userId="24d0b826e1b83865" providerId="LiveId" clId="{2C747211-A079-4DE1-BCDC-E8C7E3C48961}" dt="2025-04-06T20:22:00.615" v="7172" actId="113"/>
          <ac:spMkLst>
            <pc:docMk/>
            <pc:sldMk cId="4122759920" sldId="1298"/>
            <ac:spMk id="6" creationId="{213BF527-F64A-85B8-9854-194600EB943E}"/>
          </ac:spMkLst>
        </pc:spChg>
      </pc:sldChg>
      <pc:sldChg chg="addSp delSp modSp add mod">
        <pc:chgData name="Constance Poitras" userId="24d0b826e1b83865" providerId="LiveId" clId="{2C747211-A079-4DE1-BCDC-E8C7E3C48961}" dt="2025-04-06T20:23:13.224" v="7181"/>
        <pc:sldMkLst>
          <pc:docMk/>
          <pc:sldMk cId="3658192015" sldId="1299"/>
        </pc:sldMkLst>
        <pc:spChg chg="del mod">
          <ac:chgData name="Constance Poitras" userId="24d0b826e1b83865" providerId="LiveId" clId="{2C747211-A079-4DE1-BCDC-E8C7E3C48961}" dt="2025-04-06T20:22:50.069" v="7178" actId="478"/>
          <ac:spMkLst>
            <pc:docMk/>
            <pc:sldMk cId="3658192015" sldId="1299"/>
            <ac:spMk id="2" creationId="{B70126F7-36C2-0015-9BEE-EEE7C789065F}"/>
          </ac:spMkLst>
        </pc:spChg>
        <pc:spChg chg="mod">
          <ac:chgData name="Constance Poitras" userId="24d0b826e1b83865" providerId="LiveId" clId="{2C747211-A079-4DE1-BCDC-E8C7E3C48961}" dt="2025-04-06T20:22:37.797" v="7174" actId="6549"/>
          <ac:spMkLst>
            <pc:docMk/>
            <pc:sldMk cId="3658192015" sldId="1299"/>
            <ac:spMk id="6" creationId="{4C30CC82-FFD8-3BAB-FF09-7FA0DBBAFFC6}"/>
          </ac:spMkLst>
        </pc:spChg>
        <pc:picChg chg="add mod modCrop">
          <ac:chgData name="Constance Poitras" userId="24d0b826e1b83865" providerId="LiveId" clId="{2C747211-A079-4DE1-BCDC-E8C7E3C48961}" dt="2025-04-06T20:23:13.224" v="7181"/>
          <ac:picMkLst>
            <pc:docMk/>
            <pc:sldMk cId="3658192015" sldId="1299"/>
            <ac:picMk id="5" creationId="{EA88EB39-5550-8B34-56E3-BA6B7B296FDB}"/>
          </ac:picMkLst>
        </pc:picChg>
      </pc:sldChg>
      <pc:sldChg chg="addSp delSp modSp add del mod ord modClrScheme chgLayout">
        <pc:chgData name="Constance Poitras" userId="24d0b826e1b83865" providerId="LiveId" clId="{2C747211-A079-4DE1-BCDC-E8C7E3C48961}" dt="2025-04-06T20:33:28.562" v="7334" actId="47"/>
        <pc:sldMkLst>
          <pc:docMk/>
          <pc:sldMk cId="2689237409" sldId="1300"/>
        </pc:sldMkLst>
        <pc:spChg chg="add del mod ord">
          <ac:chgData name="Constance Poitras" userId="24d0b826e1b83865" providerId="LiveId" clId="{2C747211-A079-4DE1-BCDC-E8C7E3C48961}" dt="2025-04-06T20:33:16.906" v="7329" actId="700"/>
          <ac:spMkLst>
            <pc:docMk/>
            <pc:sldMk cId="2689237409" sldId="1300"/>
            <ac:spMk id="2" creationId="{4AC3B19D-3F77-BD8F-9226-7C7C73797EDB}"/>
          </ac:spMkLst>
        </pc:spChg>
        <pc:spChg chg="mod ord">
          <ac:chgData name="Constance Poitras" userId="24d0b826e1b83865" providerId="LiveId" clId="{2C747211-A079-4DE1-BCDC-E8C7E3C48961}" dt="2025-04-06T20:33:16.906" v="7329" actId="700"/>
          <ac:spMkLst>
            <pc:docMk/>
            <pc:sldMk cId="2689237409" sldId="1300"/>
            <ac:spMk id="4" creationId="{85615C2D-9211-7AEA-461D-8485BE905DF9}"/>
          </ac:spMkLst>
        </pc:spChg>
        <pc:spChg chg="mod ord">
          <ac:chgData name="Constance Poitras" userId="24d0b826e1b83865" providerId="LiveId" clId="{2C747211-A079-4DE1-BCDC-E8C7E3C48961}" dt="2025-04-06T20:33:16.906" v="7329" actId="700"/>
          <ac:spMkLst>
            <pc:docMk/>
            <pc:sldMk cId="2689237409" sldId="1300"/>
            <ac:spMk id="6" creationId="{5DD1010C-B2C0-0F5B-A4BF-7AD43F5BC94D}"/>
          </ac:spMkLst>
        </pc:spChg>
        <pc:spChg chg="add del mod ord">
          <ac:chgData name="Constance Poitras" userId="24d0b826e1b83865" providerId="LiveId" clId="{2C747211-A079-4DE1-BCDC-E8C7E3C48961}" dt="2025-04-06T20:33:16.906" v="7329" actId="700"/>
          <ac:spMkLst>
            <pc:docMk/>
            <pc:sldMk cId="2689237409" sldId="1300"/>
            <ac:spMk id="7" creationId="{6775C3BC-F387-276D-9961-0579556F03D4}"/>
          </ac:spMkLst>
        </pc:spChg>
        <pc:spChg chg="add del mod ord">
          <ac:chgData name="Constance Poitras" userId="24d0b826e1b83865" providerId="LiveId" clId="{2C747211-A079-4DE1-BCDC-E8C7E3C48961}" dt="2025-04-06T20:33:16.906" v="7329" actId="700"/>
          <ac:spMkLst>
            <pc:docMk/>
            <pc:sldMk cId="2689237409" sldId="1300"/>
            <ac:spMk id="8" creationId="{E952FC17-98F7-3F3C-D129-8D00044A2D53}"/>
          </ac:spMkLst>
        </pc:spChg>
        <pc:picChg chg="add del">
          <ac:chgData name="Constance Poitras" userId="24d0b826e1b83865" providerId="LiveId" clId="{2C747211-A079-4DE1-BCDC-E8C7E3C48961}" dt="2025-04-06T20:33:17.799" v="7331" actId="22"/>
          <ac:picMkLst>
            <pc:docMk/>
            <pc:sldMk cId="2689237409" sldId="1300"/>
            <ac:picMk id="5" creationId="{851E013F-0856-D30B-2179-90FE3CE1CA56}"/>
          </ac:picMkLst>
        </pc:picChg>
        <pc:picChg chg="add del mod ord">
          <ac:chgData name="Constance Poitras" userId="24d0b826e1b83865" providerId="LiveId" clId="{2C747211-A079-4DE1-BCDC-E8C7E3C48961}" dt="2025-04-06T20:33:14.938" v="7328" actId="22"/>
          <ac:picMkLst>
            <pc:docMk/>
            <pc:sldMk cId="2689237409" sldId="1300"/>
            <ac:picMk id="10" creationId="{DE70C269-2469-6835-E297-565E845CF7CF}"/>
          </ac:picMkLst>
        </pc:picChg>
      </pc:sldChg>
      <pc:sldChg chg="add">
        <pc:chgData name="Constance Poitras" userId="24d0b826e1b83865" providerId="LiveId" clId="{2C747211-A079-4DE1-BCDC-E8C7E3C48961}" dt="2025-04-06T20:31:47.186" v="7269" actId="2890"/>
        <pc:sldMkLst>
          <pc:docMk/>
          <pc:sldMk cId="1623612219" sldId="1301"/>
        </pc:sldMkLst>
      </pc:sldChg>
      <pc:sldChg chg="addSp delSp modSp add mod ord modClrScheme chgLayout">
        <pc:chgData name="Constance Poitras" userId="24d0b826e1b83865" providerId="LiveId" clId="{2C747211-A079-4DE1-BCDC-E8C7E3C48961}" dt="2025-04-06T20:49:28.389" v="7668"/>
        <pc:sldMkLst>
          <pc:docMk/>
          <pc:sldMk cId="1248137483" sldId="1302"/>
        </pc:sldMkLst>
        <pc:spChg chg="mod ord">
          <ac:chgData name="Constance Poitras" userId="24d0b826e1b83865" providerId="LiveId" clId="{2C747211-A079-4DE1-BCDC-E8C7E3C48961}" dt="2025-04-06T20:33:45.842" v="7355" actId="20577"/>
          <ac:spMkLst>
            <pc:docMk/>
            <pc:sldMk cId="1248137483" sldId="1302"/>
            <ac:spMk id="2" creationId="{546DD8E3-90C4-AB1B-9B14-76121AD3136F}"/>
          </ac:spMkLst>
        </pc:spChg>
        <pc:spChg chg="add del mod ord">
          <ac:chgData name="Constance Poitras" userId="24d0b826e1b83865" providerId="LiveId" clId="{2C747211-A079-4DE1-BCDC-E8C7E3C48961}" dt="2025-04-06T20:33:39.619" v="7339" actId="22"/>
          <ac:spMkLst>
            <pc:docMk/>
            <pc:sldMk cId="1248137483" sldId="1302"/>
            <ac:spMk id="3" creationId="{19678688-3A2D-2B7F-B94E-87E6F14C01D6}"/>
          </ac:spMkLst>
        </pc:spChg>
        <pc:spChg chg="mod ord">
          <ac:chgData name="Constance Poitras" userId="24d0b826e1b83865" providerId="LiveId" clId="{2C747211-A079-4DE1-BCDC-E8C7E3C48961}" dt="2025-04-06T20:33:37.698" v="7338" actId="700"/>
          <ac:spMkLst>
            <pc:docMk/>
            <pc:sldMk cId="1248137483" sldId="1302"/>
            <ac:spMk id="4" creationId="{E1211B83-88F5-C59F-58AE-2D776B0BF56F}"/>
          </ac:spMkLst>
        </pc:spChg>
        <pc:spChg chg="add del mod">
          <ac:chgData name="Constance Poitras" userId="24d0b826e1b83865" providerId="LiveId" clId="{2C747211-A079-4DE1-BCDC-E8C7E3C48961}" dt="2025-04-06T20:49:28.389" v="7668"/>
          <ac:spMkLst>
            <pc:docMk/>
            <pc:sldMk cId="1248137483" sldId="1302"/>
            <ac:spMk id="5" creationId="{51328D67-8565-E767-813A-61BC68B754C0}"/>
          </ac:spMkLst>
        </pc:spChg>
        <pc:spChg chg="mod ord">
          <ac:chgData name="Constance Poitras" userId="24d0b826e1b83865" providerId="LiveId" clId="{2C747211-A079-4DE1-BCDC-E8C7E3C48961}" dt="2025-04-06T20:38:39.038" v="7662" actId="20577"/>
          <ac:spMkLst>
            <pc:docMk/>
            <pc:sldMk cId="1248137483" sldId="1302"/>
            <ac:spMk id="6" creationId="{7382A63E-3DD9-3C8F-8D0B-C1127C760246}"/>
          </ac:spMkLst>
        </pc:spChg>
        <pc:picChg chg="add del mod ord">
          <ac:chgData name="Constance Poitras" userId="24d0b826e1b83865" providerId="LiveId" clId="{2C747211-A079-4DE1-BCDC-E8C7E3C48961}" dt="2025-04-06T20:49:27.207" v="7667" actId="478"/>
          <ac:picMkLst>
            <pc:docMk/>
            <pc:sldMk cId="1248137483" sldId="1302"/>
            <ac:picMk id="7" creationId="{15C767CA-C56A-5B01-1002-7D0939C7DB8E}"/>
          </ac:picMkLst>
        </pc:picChg>
        <pc:picChg chg="add mod">
          <ac:chgData name="Constance Poitras" userId="24d0b826e1b83865" providerId="LiveId" clId="{2C747211-A079-4DE1-BCDC-E8C7E3C48961}" dt="2025-04-06T20:49:28.389" v="7668"/>
          <ac:picMkLst>
            <pc:docMk/>
            <pc:sldMk cId="1248137483" sldId="1302"/>
            <ac:picMk id="1026" creationId="{54E92B5F-231E-3225-02D0-5875092D0286}"/>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5:34.295"/>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27,'10337'0,"-10301"-2,57-9,-56 5,54-2,803 9,-863-1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2:15.06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0,'11147'0,"-11118"2,-1 1,1 1,43 13,-40-9,0-1,42 3,382-8,-227-4,7492 2,-7683 1,51 10,-2 0,-54-9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2:19.206"/>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1,'12518'0,"-12483"0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2:21.65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0,'0'1,"1"0,-1 1,1-1,-1 0,1 0,0 0,-1 0,1 0,0 0,0 0,0 0,-1-1,1 1,0 0,0 0,0-1,0 1,1 0,-1-1,0 1,0-1,0 0,0 1,1-1,-1 0,0 0,2 0,40 5,-39-4,475 2,-244-6,1194 3,-1398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12.50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28,'1'-2,"-1"1,1 0,-1 0,1 0,-1 0,1 0,0 0,0 0,-1 0,1 0,0 0,0 0,0 1,0-1,0 0,0 1,0-1,0 0,1 1,-1 0,0-1,0 1,0 0,0-1,1 1,-1 0,2 0,42-4,-39 4,586-4,-302 7,1339-3,-1592 2,-1 2,69 16,-64-11,73 7,31-5,86 3,3196-16,-1898 3,-1498-1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15.354"/>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80,'135'0,"622"-16,91 3,-512 16,3688-3,-3963-3,108-19,38-4,552 24,-377 5,680-3,-905 12,-4 1,548-14,-519 16,-86-4,51 14,-103-16,1-1,57 2,-78-9,5-2,-1 2,0 1,0 2,0 0,29 10,-26-6,-1-1,1-1,1-2,32 1,131-7,-71-1,3295 3,-3360-4,-34-2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18.46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80,'46'0,"3"1,0-2,96-15,-92 8,1 3,-1 2,78 6,-24 0,1028-16,-3 1,3207 13,-2263-2,-1896-12,-4-1,3001 13,-1510 3,-1638-2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30.99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1,'3'2,"1"1,0 0,0-1,0 1,0-1,0 0,1-1,-1 1,0-1,1 0,0 0,-1 0,7 0,68 1,-53-3,1549 2,-707-3,-813 5,-1 2,65 15,27 4,303 2,-414-27,0 3,0 1,0 1,44 12,-17-1,1-3,88 5,128-10,-165-8,156 3,-248 0,-1 2,0 0,30 11,-30-9,1 0,0-1,28 3,358-6,-203-5,1737 3,-1915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12.50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28,'1'-2,"-1"1,1 0,-1 0,1 0,-1 0,1 0,0 0,0 0,-1 0,1 0,0 0,0 0,0 1,0-1,0 0,0 1,0-1,0 0,1 1,-1 0,0-1,0 1,0 0,0-1,1 1,-1 0,2 0,42-4,-39 4,586-4,-302 7,1339-3,-1592 2,-1 2,69 16,-64-11,73 7,31-5,86 3,3196-16,-1898 3,-1498-1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15.354"/>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80,'135'0,"622"-16,91 3,-512 16,3688-3,-3963-3,108-19,38-4,552 24,-377 5,680-3,-905 12,-4 1,548-14,-519 16,-86-4,51 14,-103-16,1-1,57 2,-78-9,5-2,-1 2,0 1,0 2,0 0,29 10,-26-6,-1-1,1-1,1-2,32 1,131-7,-71-1,3295 3,-3360-4,-34-2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18.46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80,'46'0,"3"1,0-2,96-15,-92 8,1 3,-1 2,78 6,-24 0,1028-16,-3 1,3207 13,-2263-2,-1896-12,-4-1,3001 13,-1510 3,-1638-2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5:37.94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1,'6509'0,"-6283"15,-144-7,89 16,25 3,407-22,-318-8,664 3,-896 3,0 2,59 13,-59-8,0-2,59 1,3341-9,-1476-3,-1618-10,-8-1,3252 16,-3585-4,0 0,0-1,1 0,-2-2,20-6,-16 4,0 1,0 1,22-2,3 0,-30 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19:42:30.99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1,'3'2,"1"1,0 0,0-1,0 1,0-1,0 0,1-1,-1 1,0-1,1 0,0 0,-1 0,7 0,68 1,-53-3,1549 2,-707-3,-813 5,-1 2,65 15,27 4,303 2,-414-27,0 3,0 1,0 1,44 12,-17-1,1-3,88 5,128-10,-165-8,156 3,-248 0,-1 2,0 0,30 11,-30-9,1 0,0-1,28 3,358-6,-203-5,1737 3,-1915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5:01.66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1 384,'41'-3,"0"-1,0-2,75-22,-2 1,-64 20,0 3,0 2,67 5,-14 0,3-3,1011-5,-512-12,978-13,-442 30,-1112-2,0-1,1-2,-1 0,51-19,-50 14,1 2,1 0,59-5,-34 8,72-15,5-1,154-26,-92 20,276-25,372 46,-458 9,830-3,-1188 1,1 2,-1 1,34 10,44 6,-29-12,141 20,-124-16,1-5,136-5,16 0,-92 10,88 3,2356-16,-2584 2,-1 0,1 2,-1 0,1 0,22 10,-20-7,1-1,35 7,52-5,129-8,-79-2,292 3,-414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5:04.583"/>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29,'1'-1,"-1"0,1 0,-1-1,1 1,-1 0,1 0,0 0,0 0,0 0,-1 0,1 0,0 0,0 1,0-1,0 0,1 0,-1 1,0-1,0 1,0-1,0 1,1-1,-1 1,0 0,1 0,-1-1,0 1,2 0,44-4,-40 4,545-3,-282 5,12054-2,-12289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5:10.132"/>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55,'6097'0,"-6060"-2,0-2,73-16,-71 11,0 1,58-2,594 9,-316 3,417-2,-760 2,50 7,-48-4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5:13.193"/>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52,'269'0,"1307"-25,-571 0,-877 24,256 11,317 8,-457-21,3719 3,-3932 2,58 9,-57-5,47 2,912-6,-483-5,5425 3,-5903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8:28.203"/>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1,'967'0,"-928"2,0 2,73 17,-73-13,-1 0,74 3,3733-11,-1685-2,2540 2,-4501 12,3 1,4958-15,-2834 3,-2300-1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8:30.174"/>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0,'5'3,"1"0,-1 0,0 0,1-1,-1 0,1 0,0-1,-1 1,1-1,0-1,0 1,0-1,10 0,-1 0,558 6,-310-9,6824 3,-7052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8:34.472"/>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8:36.489"/>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1 1,'4849'0,"-4827"1,1 2,0 1,-1 0,29 10,-26-6,1-2,44 6,-40-10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28:40.208"/>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0 156,'3407'0,"-3356"2,50 9,40 2,631-12,-373-2,-361 3,0 1,70 18,-68-13,0 0,54 2,624-9,-330-4,1631 3,-1825-13,5-1,-110 15,5 1,0-5,148-21,271-54,-413 65,0 5,169 7,25-1,-269-1,0-1,42-13,-40 10,0 0,30-2,384 3,-239 9,36-1,249-5,-348-9,57-2,3822 12,-1907 5,-524-3,-1561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5:39.96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27,'5153'0,"-4996"-12,-1-1,3473 11,-1716 5,-1884-3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18T20:28:43.240"/>
    </inkml:context>
    <inkml:brush xml:id="br0">
      <inkml:brushProperty name="width" value="0.3" units="cm"/>
      <inkml:brushProperty name="height" value="0.6" units="cm"/>
      <inkml:brushProperty name="color" value="#A9D8FF"/>
      <inkml:brushProperty name="tip" value="rectangle"/>
      <inkml:brushProperty name="rasterOp" value="maskPen"/>
      <inkml:brushProperty name="ignorePressure" value="1"/>
    </inkml:brush>
  </inkml:definitions>
  <inkml:trace contextRef="#ctx0" brushRef="#br0">0 0 0,'13693'0'0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1:14:59.039"/>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25,'339'-13,"17"1,2497 14,-1465-4,-1201 17,-94-5,-42-6,20 2,71 15,-71-3,-44-10,0-1,1-2,52 4,-12-4,0 3,104 26,-110-21,-4-4,1-3,0-3,93-5,55 1,-163 6,62 15,-63-11,72 7,74 1,-158-13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1:15:02.40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1,'4792'0,"-4749"2,0 2,68 16,-71-11,2-2,77 3,625-12,-696 4,52 9,37 2,803-11,-457-4,439 2,-896 1,-1 2,1 1,48 14,-47-11,0 0,0-2,36 2,550-6,-284-4,1524 3,-1819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1:15:18.510"/>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1,'5959'0,"-5929"2,-1 1,0 1,0 2,45 15,-39-10,1-1,52 5,118-10,-168-6,-14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1:15:20.49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0 1,'3991'0,"-3970"0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2:07.431"/>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1 105,'1'-2,"-1"1,1 0,0 0,-1 0,1 0,0 0,0 0,0 0,0 1,0-1,0 0,0 0,0 1,0-1,1 1,-1-1,0 1,0-1,0 1,1 0,-1 0,0-1,3 1,36-5,-37 4,124-4,-89 5,1-1,-1-2,69-15,-34 1,0 4,128-8,153 17,-226 5,2320 2,-2400-1,0 3,60 13,-56-8,82 6,-87-12,82 17,-84-11,0-3,51 2,9-9,-52-1,0 2,0 2,96 18,-58-3,0-5,106 2,-179-14,618 6,-354-10,4065 3,-4320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3-18T20:32:12.102"/>
    </inkml:context>
    <inkml:brush xml:id="br0">
      <inkml:brushProperty name="width" value="0.3" units="cm"/>
      <inkml:brushProperty name="height" value="0.6" units="cm"/>
      <inkml:brushProperty name="color" value="#FFACD5"/>
      <inkml:brushProperty name="tip" value="rectangle"/>
      <inkml:brushProperty name="rasterOp" value="maskPen"/>
      <inkml:brushProperty name="ignorePressure" value="1"/>
    </inkml:brush>
  </inkml:definitions>
  <inkml:trace contextRef="#ctx0" brushRef="#br0">1 255,'0'1,"0"0,1 0,-1-1,1 1,-1 0,1 0,-1 0,1-1,0 1,-1 0,1-1,0 1,0-1,-1 1,1-1,0 1,0-1,0 1,0-1,-1 0,1 0,0 1,0-1,0 0,2 0,28 5,-27-5,72 6,140-9,75-26,-265 26,556-18,-224 17,565-78,164-7,-880 87,372-21,63-1,903 24,-1481 4,-1 3,1 2,78 23,-67-14,126 13,-77-21,163 7,-145-19,196 4,-306 1,0 2,41 12,-41-9,0-1,45 4,406-8,-242-6,1285 3,-1472 3,104 18,2 2,-23-11,140 6,-171-19,130 2,-187 4,58 13,40 5,65-19,-39-3,-130 2,74 18,-72-11,64 5,8-10,72 6,-78-2,-44-4,87 17,-56 0,-32-5,2-3,122 9,-105-21,-2-2,-1 4,1 4,133 28,-177-27,0-1,1-2,46 0,122-7,-75-2,4811 3,-4782-13,-2 0,-106 13,271-14,-245 6,-50 7,0-2,0-1,-1-2,29-9,22-11,-58 17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7BED-85A4-4A84-BF65-063954F810D6}" type="datetimeFigureOut">
              <a:rPr lang="fr-CA" smtClean="0"/>
              <a:t>2025-04-06</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D90246-2DBA-4C52-A459-E7BE026B3AA5}" type="slidenum">
              <a:rPr lang="fr-CA" smtClean="0"/>
              <a:t>‹N°›</a:t>
            </a:fld>
            <a:endParaRPr lang="fr-CA"/>
          </a:p>
        </p:txBody>
      </p:sp>
    </p:spTree>
    <p:extLst>
      <p:ext uri="{BB962C8B-B14F-4D97-AF65-F5344CB8AC3E}">
        <p14:creationId xmlns:p14="http://schemas.microsoft.com/office/powerpoint/2010/main" val="315446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2926177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199605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3276076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457200" y="720725"/>
            <a:ext cx="64008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1418891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1908159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411438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1069326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336207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Tree>
    <p:extLst>
      <p:ext uri="{BB962C8B-B14F-4D97-AF65-F5344CB8AC3E}">
        <p14:creationId xmlns:p14="http://schemas.microsoft.com/office/powerpoint/2010/main" val="1900731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123938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4112165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209532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257300" y="720725"/>
            <a:ext cx="4800600"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 name="Shape 43"/>
          <p:cNvSpPr txBox="1">
            <a:spLocks noGrp="1"/>
          </p:cNvSpPr>
          <p:nvPr>
            <p:ph type="body" idx="1"/>
          </p:nvPr>
        </p:nvSpPr>
        <p:spPr>
          <a:xfrm>
            <a:off x="731521" y="4560570"/>
            <a:ext cx="5852159" cy="4320540"/>
          </a:xfrm>
          <a:prstGeom prst="rect">
            <a:avLst/>
          </a:prstGeom>
        </p:spPr>
        <p:txBody>
          <a:bodyPr lIns="96645" tIns="96645" rIns="96645" bIns="96645" anchor="t" anchorCtr="0">
            <a:noAutofit/>
          </a:bodyPr>
          <a:lstStyle/>
          <a:p>
            <a:pPr marL="0" lvl="1" defTabSz="483306">
              <a:defRPr/>
            </a:pPr>
            <a:endParaRPr dirty="0"/>
          </a:p>
        </p:txBody>
      </p:sp>
    </p:spTree>
    <p:extLst>
      <p:ext uri="{BB962C8B-B14F-4D97-AF65-F5344CB8AC3E}">
        <p14:creationId xmlns:p14="http://schemas.microsoft.com/office/powerpoint/2010/main" val="198429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72958-2EA8-6EF9-F295-81E2E6DFF3C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9CD9168-7F2B-AD91-36A0-35CD15B87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6EB0461F-5A7B-1A4B-4EC6-AD63B1560F6F}"/>
              </a:ext>
            </a:extLst>
          </p:cNvPr>
          <p:cNvSpPr>
            <a:spLocks noGrp="1"/>
          </p:cNvSpPr>
          <p:nvPr>
            <p:ph type="dt" sz="half" idx="10"/>
          </p:nvPr>
        </p:nvSpPr>
        <p:spPr/>
        <p:txBody>
          <a:bodyPr/>
          <a:lstStyle/>
          <a:p>
            <a:fld id="{9FA31E8E-474F-4478-B6FA-8429896EC775}" type="datetime1">
              <a:rPr lang="fr-CA" smtClean="0"/>
              <a:t>2025-04-06</a:t>
            </a:fld>
            <a:endParaRPr lang="fr-CA"/>
          </a:p>
        </p:txBody>
      </p:sp>
      <p:sp>
        <p:nvSpPr>
          <p:cNvPr id="5" name="Espace réservé du pied de page 4">
            <a:extLst>
              <a:ext uri="{FF2B5EF4-FFF2-40B4-BE49-F238E27FC236}">
                <a16:creationId xmlns:a16="http://schemas.microsoft.com/office/drawing/2014/main" id="{5A07C67B-F5D0-6099-8F0B-44BC77E09C1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A5F7626-2EE5-4676-F30C-09C3F67DA3F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798836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20689-6929-8811-5924-7561BF65C3D0}"/>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A884023-7514-A76C-4C45-8F1E1389657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185FCC8-8F57-12E5-CCB3-238151994037}"/>
              </a:ext>
            </a:extLst>
          </p:cNvPr>
          <p:cNvSpPr>
            <a:spLocks noGrp="1"/>
          </p:cNvSpPr>
          <p:nvPr>
            <p:ph type="dt" sz="half" idx="10"/>
          </p:nvPr>
        </p:nvSpPr>
        <p:spPr/>
        <p:txBody>
          <a:bodyPr/>
          <a:lstStyle/>
          <a:p>
            <a:fld id="{37BA6B7A-3D1C-4B10-8D4A-3F12DCFD2CA7}" type="datetime1">
              <a:rPr lang="fr-CA" smtClean="0"/>
              <a:t>2025-04-06</a:t>
            </a:fld>
            <a:endParaRPr lang="fr-CA"/>
          </a:p>
        </p:txBody>
      </p:sp>
      <p:sp>
        <p:nvSpPr>
          <p:cNvPr id="5" name="Espace réservé du pied de page 4">
            <a:extLst>
              <a:ext uri="{FF2B5EF4-FFF2-40B4-BE49-F238E27FC236}">
                <a16:creationId xmlns:a16="http://schemas.microsoft.com/office/drawing/2014/main" id="{228EF038-5E46-896C-D0A0-747DA0D943EC}"/>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01FE0AF-D2B5-077A-2B6F-F3C41DC7E90D}"/>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574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DBA6657-9B1A-37BF-7B02-DF596A4173B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BBE11F9-4DE6-6A01-9A1A-376CA245FA0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5882058-97C4-C71C-33F8-1BD4F7B7F7BA}"/>
              </a:ext>
            </a:extLst>
          </p:cNvPr>
          <p:cNvSpPr>
            <a:spLocks noGrp="1"/>
          </p:cNvSpPr>
          <p:nvPr>
            <p:ph type="dt" sz="half" idx="10"/>
          </p:nvPr>
        </p:nvSpPr>
        <p:spPr/>
        <p:txBody>
          <a:bodyPr/>
          <a:lstStyle/>
          <a:p>
            <a:fld id="{1629B7E3-701A-44CB-B46A-E580208D0A73}" type="datetime1">
              <a:rPr lang="fr-CA" smtClean="0"/>
              <a:t>2025-04-06</a:t>
            </a:fld>
            <a:endParaRPr lang="fr-CA"/>
          </a:p>
        </p:txBody>
      </p:sp>
      <p:sp>
        <p:nvSpPr>
          <p:cNvPr id="5" name="Espace réservé du pied de page 4">
            <a:extLst>
              <a:ext uri="{FF2B5EF4-FFF2-40B4-BE49-F238E27FC236}">
                <a16:creationId xmlns:a16="http://schemas.microsoft.com/office/drawing/2014/main" id="{2C02AB49-25DF-5B06-8239-DCCB58E8BF2A}"/>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D70ABAF-A5DE-978B-CB19-DA95B2E1941B}"/>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717806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1"/>
        <p:cNvGrpSpPr/>
        <p:nvPr/>
      </p:nvGrpSpPr>
      <p:grpSpPr>
        <a:xfrm>
          <a:off x="0" y="0"/>
          <a:ext cx="0" cy="0"/>
          <a:chOff x="0" y="0"/>
          <a:chExt cx="0" cy="0"/>
        </a:xfrm>
      </p:grpSpPr>
      <p:sp>
        <p:nvSpPr>
          <p:cNvPr id="12" name="Shape 12"/>
          <p:cNvSpPr/>
          <p:nvPr/>
        </p:nvSpPr>
        <p:spPr>
          <a:xfrm>
            <a:off x="0" y="274636"/>
            <a:ext cx="11582400" cy="1554300"/>
          </a:xfrm>
          <a:prstGeom prst="rect">
            <a:avLst/>
          </a:prstGeom>
          <a:solidFill>
            <a:schemeClr val="dk2"/>
          </a:solidFill>
          <a:ln>
            <a:noFill/>
          </a:ln>
        </p:spPr>
        <p:txBody>
          <a:bodyPr lIns="91425" tIns="45700" rIns="91425" bIns="45700" anchor="ctr" anchorCtr="0">
            <a:noAutofit/>
          </a:bodyPr>
          <a:lstStyle/>
          <a:p>
            <a:endParaRPr sz="1800"/>
          </a:p>
        </p:txBody>
      </p:sp>
      <p:sp>
        <p:nvSpPr>
          <p:cNvPr id="13" name="Shape 13"/>
          <p:cNvSpPr txBox="1">
            <a:spLocks noGrp="1"/>
          </p:cNvSpPr>
          <p:nvPr>
            <p:ph type="title"/>
          </p:nvPr>
        </p:nvSpPr>
        <p:spPr>
          <a:xfrm>
            <a:off x="609600" y="274638"/>
            <a:ext cx="10972800" cy="1522199"/>
          </a:xfrm>
          <a:prstGeom prst="rect">
            <a:avLst/>
          </a:prstGeom>
          <a:noFill/>
          <a:ln>
            <a:noFill/>
          </a:ln>
        </p:spPr>
        <p:txBody>
          <a:bodyPr lIns="91425" tIns="91425" rIns="91425" bIns="91425" anchor="b" anchorCtr="0"/>
          <a:lstStyle>
            <a:lvl1pPr rtl="0">
              <a:defRPr>
                <a:solidFill>
                  <a:schemeClr val="lt1"/>
                </a:solidFill>
              </a:defRPr>
            </a:lvl1pPr>
            <a:lvl2pPr rtl="0">
              <a:defRPr>
                <a:solidFill>
                  <a:schemeClr val="lt1"/>
                </a:solidFill>
              </a:defRPr>
            </a:lvl2pPr>
            <a:lvl3pPr rtl="0">
              <a:defRPr>
                <a:solidFill>
                  <a:schemeClr val="lt1"/>
                </a:solidFill>
              </a:defRPr>
            </a:lvl3pPr>
            <a:lvl4pPr rtl="0">
              <a:defRPr>
                <a:solidFill>
                  <a:schemeClr val="lt1"/>
                </a:solidFill>
              </a:defRPr>
            </a:lvl4pPr>
            <a:lvl5pPr rtl="0">
              <a:defRPr>
                <a:solidFill>
                  <a:schemeClr val="lt1"/>
                </a:solidFill>
              </a:defRPr>
            </a:lvl5pPr>
            <a:lvl6pPr rtl="0">
              <a:defRPr>
                <a:solidFill>
                  <a:schemeClr val="lt1"/>
                </a:solidFill>
              </a:defRPr>
            </a:lvl6pPr>
            <a:lvl7pPr rtl="0">
              <a:defRPr>
                <a:solidFill>
                  <a:schemeClr val="lt1"/>
                </a:solidFill>
              </a:defRPr>
            </a:lvl7pPr>
            <a:lvl8pPr rtl="0">
              <a:defRPr>
                <a:solidFill>
                  <a:schemeClr val="lt1"/>
                </a:solidFill>
              </a:defRPr>
            </a:lvl8pPr>
            <a:lvl9pPr rtl="0">
              <a:defRPr>
                <a:solidFill>
                  <a:schemeClr val="lt1"/>
                </a:solidFill>
              </a:defRPr>
            </a:lvl9pPr>
          </a:lstStyle>
          <a:p>
            <a:endParaRPr/>
          </a:p>
        </p:txBody>
      </p:sp>
      <p:sp>
        <p:nvSpPr>
          <p:cNvPr id="14" name="Shape 14"/>
          <p:cNvSpPr txBox="1">
            <a:spLocks noGrp="1"/>
          </p:cNvSpPr>
          <p:nvPr>
            <p:ph type="body" idx="1"/>
          </p:nvPr>
        </p:nvSpPr>
        <p:spPr>
          <a:xfrm>
            <a:off x="609600" y="1947333"/>
            <a:ext cx="10972800" cy="4620299"/>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207090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AFA21D-6099-9BD1-C5A2-4BC22AA170D9}"/>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2EF98095-1A88-BED7-97AC-C24C83E46C8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14EA7B48-EE51-6B19-49DF-2AE1892B872B}"/>
              </a:ext>
            </a:extLst>
          </p:cNvPr>
          <p:cNvSpPr>
            <a:spLocks noGrp="1"/>
          </p:cNvSpPr>
          <p:nvPr>
            <p:ph type="dt" sz="half" idx="10"/>
          </p:nvPr>
        </p:nvSpPr>
        <p:spPr/>
        <p:txBody>
          <a:bodyPr/>
          <a:lstStyle/>
          <a:p>
            <a:fld id="{D8BC1AB8-BD7B-461A-89CC-F4A5264AB2A0}" type="datetime1">
              <a:rPr lang="fr-CA" smtClean="0"/>
              <a:t>2025-04-06</a:t>
            </a:fld>
            <a:endParaRPr lang="fr-CA"/>
          </a:p>
        </p:txBody>
      </p:sp>
      <p:sp>
        <p:nvSpPr>
          <p:cNvPr id="5" name="Espace réservé du pied de page 4">
            <a:extLst>
              <a:ext uri="{FF2B5EF4-FFF2-40B4-BE49-F238E27FC236}">
                <a16:creationId xmlns:a16="http://schemas.microsoft.com/office/drawing/2014/main" id="{8AC29B89-5E4A-DFF5-5595-3E68CBDA5E07}"/>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BA2416F-8648-0495-D593-FAFD4591A723}"/>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357714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0F09B0-1C78-51BF-F5D8-A78A62E860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BECF2DB0-1668-4628-5A64-9647AF0DD3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D0BFEEE-D8F3-D41D-B45B-7DFDF128D5EC}"/>
              </a:ext>
            </a:extLst>
          </p:cNvPr>
          <p:cNvSpPr>
            <a:spLocks noGrp="1"/>
          </p:cNvSpPr>
          <p:nvPr>
            <p:ph type="dt" sz="half" idx="10"/>
          </p:nvPr>
        </p:nvSpPr>
        <p:spPr/>
        <p:txBody>
          <a:bodyPr/>
          <a:lstStyle/>
          <a:p>
            <a:fld id="{2D2BBA04-4114-42D7-9412-07B9AA44708E}" type="datetime1">
              <a:rPr lang="fr-CA" smtClean="0"/>
              <a:t>2025-04-06</a:t>
            </a:fld>
            <a:endParaRPr lang="fr-CA"/>
          </a:p>
        </p:txBody>
      </p:sp>
      <p:sp>
        <p:nvSpPr>
          <p:cNvPr id="5" name="Espace réservé du pied de page 4">
            <a:extLst>
              <a:ext uri="{FF2B5EF4-FFF2-40B4-BE49-F238E27FC236}">
                <a16:creationId xmlns:a16="http://schemas.microsoft.com/office/drawing/2014/main" id="{05ED1045-5332-E98F-AD4E-9CEE99A9E6C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1B82EB5-115B-6C7E-7AEE-81415F781101}"/>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922040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30DF50-87B0-ADB0-3E6A-CB4AD4FBE16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CF1AE0A7-0455-2091-A7DF-11946C04773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5B13690F-F3A5-D52D-33F7-74A9DE43918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262F44BB-7DF7-A115-3ECC-6E9671EAADFD}"/>
              </a:ext>
            </a:extLst>
          </p:cNvPr>
          <p:cNvSpPr>
            <a:spLocks noGrp="1"/>
          </p:cNvSpPr>
          <p:nvPr>
            <p:ph type="dt" sz="half" idx="10"/>
          </p:nvPr>
        </p:nvSpPr>
        <p:spPr/>
        <p:txBody>
          <a:bodyPr/>
          <a:lstStyle/>
          <a:p>
            <a:fld id="{CBAD57C8-9A6A-4847-81D4-DD79270F8CC8}" type="datetime1">
              <a:rPr lang="fr-CA" smtClean="0"/>
              <a:t>2025-04-06</a:t>
            </a:fld>
            <a:endParaRPr lang="fr-CA"/>
          </a:p>
        </p:txBody>
      </p:sp>
      <p:sp>
        <p:nvSpPr>
          <p:cNvPr id="6" name="Espace réservé du pied de page 5">
            <a:extLst>
              <a:ext uri="{FF2B5EF4-FFF2-40B4-BE49-F238E27FC236}">
                <a16:creationId xmlns:a16="http://schemas.microsoft.com/office/drawing/2014/main" id="{79796ED9-D03B-4C4F-892C-72DC1970D66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A7CEC87-2F0E-52C4-F198-C932EDA00EFF}"/>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409306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5EA6FD-3D66-80D1-AAAC-DDEB4C8E797C}"/>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9AF27D08-3455-828D-C608-6DC33D3B76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BA79816-E8B5-B97D-D1C5-757241D5ACA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55E4FD82-9C86-DDB9-A6A6-15E6304403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9600455-43C4-8D85-49B7-F0AE09C5741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6CAD4EC4-FA74-CBCB-481D-1106A9B39E05}"/>
              </a:ext>
            </a:extLst>
          </p:cNvPr>
          <p:cNvSpPr>
            <a:spLocks noGrp="1"/>
          </p:cNvSpPr>
          <p:nvPr>
            <p:ph type="dt" sz="half" idx="10"/>
          </p:nvPr>
        </p:nvSpPr>
        <p:spPr/>
        <p:txBody>
          <a:bodyPr/>
          <a:lstStyle/>
          <a:p>
            <a:fld id="{C0B41488-AA46-42EC-97E2-6C7B9B9AE1CC}" type="datetime1">
              <a:rPr lang="fr-CA" smtClean="0"/>
              <a:t>2025-04-06</a:t>
            </a:fld>
            <a:endParaRPr lang="fr-CA"/>
          </a:p>
        </p:txBody>
      </p:sp>
      <p:sp>
        <p:nvSpPr>
          <p:cNvPr id="8" name="Espace réservé du pied de page 7">
            <a:extLst>
              <a:ext uri="{FF2B5EF4-FFF2-40B4-BE49-F238E27FC236}">
                <a16:creationId xmlns:a16="http://schemas.microsoft.com/office/drawing/2014/main" id="{0D5A058B-22E6-4A0E-F9B1-D76723A565AB}"/>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D33AA513-32CB-BE01-B91E-A12FFA5592C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4592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7C2D1-8715-2600-AF67-D65C6F705A82}"/>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326066E-B90C-95B1-F3D7-B9A85D6C1EA4}"/>
              </a:ext>
            </a:extLst>
          </p:cNvPr>
          <p:cNvSpPr>
            <a:spLocks noGrp="1"/>
          </p:cNvSpPr>
          <p:nvPr>
            <p:ph type="dt" sz="half" idx="10"/>
          </p:nvPr>
        </p:nvSpPr>
        <p:spPr/>
        <p:txBody>
          <a:bodyPr/>
          <a:lstStyle/>
          <a:p>
            <a:fld id="{54CAD9BF-1121-437E-BFAB-529A2B6F8B81}" type="datetime1">
              <a:rPr lang="fr-CA" smtClean="0"/>
              <a:t>2025-04-06</a:t>
            </a:fld>
            <a:endParaRPr lang="fr-CA"/>
          </a:p>
        </p:txBody>
      </p:sp>
      <p:sp>
        <p:nvSpPr>
          <p:cNvPr id="4" name="Espace réservé du pied de page 3">
            <a:extLst>
              <a:ext uri="{FF2B5EF4-FFF2-40B4-BE49-F238E27FC236}">
                <a16:creationId xmlns:a16="http://schemas.microsoft.com/office/drawing/2014/main" id="{2AEF4037-37BC-2B12-25A3-C604EBCA36F8}"/>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FDB7045-943D-E1FF-1117-5D8901716847}"/>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105525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8EC369A-79DA-9FB7-4C31-86225E2FD0FD}"/>
              </a:ext>
            </a:extLst>
          </p:cNvPr>
          <p:cNvSpPr>
            <a:spLocks noGrp="1"/>
          </p:cNvSpPr>
          <p:nvPr>
            <p:ph type="dt" sz="half" idx="10"/>
          </p:nvPr>
        </p:nvSpPr>
        <p:spPr/>
        <p:txBody>
          <a:bodyPr/>
          <a:lstStyle/>
          <a:p>
            <a:fld id="{C723B288-C4E4-4B25-9218-30FD435FE31D}" type="datetime1">
              <a:rPr lang="fr-CA" smtClean="0"/>
              <a:t>2025-04-06</a:t>
            </a:fld>
            <a:endParaRPr lang="fr-CA"/>
          </a:p>
        </p:txBody>
      </p:sp>
      <p:sp>
        <p:nvSpPr>
          <p:cNvPr id="3" name="Espace réservé du pied de page 2">
            <a:extLst>
              <a:ext uri="{FF2B5EF4-FFF2-40B4-BE49-F238E27FC236}">
                <a16:creationId xmlns:a16="http://schemas.microsoft.com/office/drawing/2014/main" id="{E142D15F-81C7-A8E3-631B-E52E1824818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D6669088-D798-CB3C-C450-B8D3888EE7AE}"/>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206517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AFD52F-B6EC-D411-A97A-333FF130BF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9CE8FC2B-2850-A655-055B-93F73C841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5DC2DC76-A065-BA23-A32D-3E49989BA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53F2B1B-3145-65F4-AA54-6DFABAFFED76}"/>
              </a:ext>
            </a:extLst>
          </p:cNvPr>
          <p:cNvSpPr>
            <a:spLocks noGrp="1"/>
          </p:cNvSpPr>
          <p:nvPr>
            <p:ph type="dt" sz="half" idx="10"/>
          </p:nvPr>
        </p:nvSpPr>
        <p:spPr/>
        <p:txBody>
          <a:bodyPr/>
          <a:lstStyle/>
          <a:p>
            <a:fld id="{B5313648-C0E5-4448-8BC7-44252EAAE50A}" type="datetime1">
              <a:rPr lang="fr-CA" smtClean="0"/>
              <a:t>2025-04-06</a:t>
            </a:fld>
            <a:endParaRPr lang="fr-CA"/>
          </a:p>
        </p:txBody>
      </p:sp>
      <p:sp>
        <p:nvSpPr>
          <p:cNvPr id="6" name="Espace réservé du pied de page 5">
            <a:extLst>
              <a:ext uri="{FF2B5EF4-FFF2-40B4-BE49-F238E27FC236}">
                <a16:creationId xmlns:a16="http://schemas.microsoft.com/office/drawing/2014/main" id="{321372EA-013F-F134-1DD4-AA6326789486}"/>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A36615F8-F2E2-8252-47C4-2FB0C96F4718}"/>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329698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52A3B1-E56B-D62A-7E87-EA4406C206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3614F53B-7402-555A-C884-1FBF49369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A81E89F2-B8AE-F481-7241-9C164108E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E6FBCF7-4205-4FBF-FC58-ADA1F74D5D8D}"/>
              </a:ext>
            </a:extLst>
          </p:cNvPr>
          <p:cNvSpPr>
            <a:spLocks noGrp="1"/>
          </p:cNvSpPr>
          <p:nvPr>
            <p:ph type="dt" sz="half" idx="10"/>
          </p:nvPr>
        </p:nvSpPr>
        <p:spPr/>
        <p:txBody>
          <a:bodyPr/>
          <a:lstStyle/>
          <a:p>
            <a:fld id="{7F56C23C-DF57-4651-9B0E-791ED1897973}" type="datetime1">
              <a:rPr lang="fr-CA" smtClean="0"/>
              <a:t>2025-04-06</a:t>
            </a:fld>
            <a:endParaRPr lang="fr-CA"/>
          </a:p>
        </p:txBody>
      </p:sp>
      <p:sp>
        <p:nvSpPr>
          <p:cNvPr id="6" name="Espace réservé du pied de page 5">
            <a:extLst>
              <a:ext uri="{FF2B5EF4-FFF2-40B4-BE49-F238E27FC236}">
                <a16:creationId xmlns:a16="http://schemas.microsoft.com/office/drawing/2014/main" id="{F1B5A2EF-A4AA-C8EF-531D-7122225E9E7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4864ACF2-78BD-BCF7-8BA0-16E8284FD1FA}"/>
              </a:ext>
            </a:extLst>
          </p:cNvPr>
          <p:cNvSpPr>
            <a:spLocks noGrp="1"/>
          </p:cNvSpPr>
          <p:nvPr>
            <p:ph type="sldNum" sz="quarter" idx="12"/>
          </p:nvPr>
        </p:nvSpPr>
        <p:spPr/>
        <p:txBody>
          <a:bodyPr/>
          <a:lstStyle/>
          <a:p>
            <a:fld id="{BC8B4FB7-AB8A-41EC-A5E3-0904986CC267}" type="slidenum">
              <a:rPr lang="fr-CA" smtClean="0"/>
              <a:t>‹N°›</a:t>
            </a:fld>
            <a:endParaRPr lang="fr-CA"/>
          </a:p>
        </p:txBody>
      </p:sp>
    </p:spTree>
    <p:extLst>
      <p:ext uri="{BB962C8B-B14F-4D97-AF65-F5344CB8AC3E}">
        <p14:creationId xmlns:p14="http://schemas.microsoft.com/office/powerpoint/2010/main" val="241285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F90DAE5-9129-E586-3F36-424E04533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6D849962-31E2-3783-808A-532638220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967D6C65-3E48-052F-86ED-64BF3ACE4B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1093F7B-1794-485F-898E-5182C0C62D02}" type="datetime1">
              <a:rPr lang="fr-CA" smtClean="0"/>
              <a:t>2025-04-06</a:t>
            </a:fld>
            <a:endParaRPr lang="fr-CA"/>
          </a:p>
        </p:txBody>
      </p:sp>
      <p:sp>
        <p:nvSpPr>
          <p:cNvPr id="5" name="Espace réservé du pied de page 4">
            <a:extLst>
              <a:ext uri="{FF2B5EF4-FFF2-40B4-BE49-F238E27FC236}">
                <a16:creationId xmlns:a16="http://schemas.microsoft.com/office/drawing/2014/main" id="{90B18B5E-5C84-3709-9536-949504C2A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39536D0C-093D-833D-BFB5-D684335B9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8B4FB7-AB8A-41EC-A5E3-0904986CC267}" type="slidenum">
              <a:rPr lang="fr-CA" smtClean="0"/>
              <a:t>‹N°›</a:t>
            </a:fld>
            <a:endParaRPr lang="fr-CA"/>
          </a:p>
        </p:txBody>
      </p:sp>
    </p:spTree>
    <p:extLst>
      <p:ext uri="{BB962C8B-B14F-4D97-AF65-F5344CB8AC3E}">
        <p14:creationId xmlns:p14="http://schemas.microsoft.com/office/powerpoint/2010/main" val="2916344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hyperlink" Target="https://doi.org/10.5281/zenodo.14068756" TargetMode="External"/><Relationship Id="rId7"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png"/><Relationship Id="rId4" Type="http://schemas.openxmlformats.org/officeDocument/2006/relationships/customXml" Target="../ink/ink1.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doi.org/10.5281/zenodo.14068756" TargetMode="External"/><Relationship Id="rId1" Type="http://schemas.openxmlformats.org/officeDocument/2006/relationships/slideLayout" Target="../slideLayouts/slideLayout2.xml"/><Relationship Id="rId6" Type="http://schemas.openxmlformats.org/officeDocument/2006/relationships/customXml" Target="../ink/ink5.xm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customXml" Target="../ink/ink7.xml"/><Relationship Id="rId4" Type="http://schemas.openxmlformats.org/officeDocument/2006/relationships/customXml" Target="../ink/ink4.xml"/><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23.png"/><Relationship Id="rId3" Type="http://schemas.openxmlformats.org/officeDocument/2006/relationships/hyperlink" Target="https://doi.org/10.1007/s11192-023-04657-x" TargetMode="External"/><Relationship Id="rId7" Type="http://schemas.openxmlformats.org/officeDocument/2006/relationships/image" Target="../media/image20.png"/><Relationship Id="rId12" Type="http://schemas.openxmlformats.org/officeDocument/2006/relationships/customXml" Target="../ink/ink1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customXml" Target="../ink/ink11.xml"/><Relationship Id="rId4" Type="http://schemas.openxmlformats.org/officeDocument/2006/relationships/customXml" Target="../ink/ink8.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customXml" Target="../ink/ink13.xml"/><Relationship Id="rId7" Type="http://schemas.openxmlformats.org/officeDocument/2006/relationships/customXml" Target="../ink/ink15.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ustomXml" Target="../ink/ink14.xml"/><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customXml" Target="../ink/ink16.xml"/></Relationships>
</file>

<file path=ppt/slides/_rels/slide14.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customXml" Target="../ink/ink22.xml"/><Relationship Id="rId18"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customXml" Target="../ink/ink24.xml"/><Relationship Id="rId2" Type="http://schemas.openxmlformats.org/officeDocument/2006/relationships/customXml" Target="../ink/ink17.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customXml" Target="../ink/ink21.xml"/><Relationship Id="rId5" Type="http://schemas.openxmlformats.org/officeDocument/2006/relationships/image" Target="../media/image30.png"/><Relationship Id="rId15" Type="http://schemas.openxmlformats.org/officeDocument/2006/relationships/customXml" Target="../ink/ink23.xml"/><Relationship Id="rId10" Type="http://schemas.openxmlformats.org/officeDocument/2006/relationships/image" Target="../media/image13.png"/><Relationship Id="rId4" Type="http://schemas.openxmlformats.org/officeDocument/2006/relationships/customXml" Target="../ink/ink18.xml"/><Relationship Id="rId9" Type="http://schemas.openxmlformats.org/officeDocument/2006/relationships/image" Target="../media/image32.png"/><Relationship Id="rId14"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customXml" Target="../ink/ink27.xml"/><Relationship Id="rId13"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30.png"/><Relationship Id="rId12" Type="http://schemas.openxmlformats.org/officeDocument/2006/relationships/customXml" Target="../ink/ink29.xml"/><Relationship Id="rId2" Type="http://schemas.openxmlformats.org/officeDocument/2006/relationships/hyperlink" Target="https://doi.org/10.1002/asi.24979" TargetMode="External"/><Relationship Id="rId1" Type="http://schemas.openxmlformats.org/officeDocument/2006/relationships/slideLayout" Target="../slideLayouts/slideLayout2.xml"/><Relationship Id="rId6" Type="http://schemas.openxmlformats.org/officeDocument/2006/relationships/customXml" Target="../ink/ink26.xml"/><Relationship Id="rId11" Type="http://schemas.openxmlformats.org/officeDocument/2006/relationships/image" Target="../media/image15.png"/><Relationship Id="rId5" Type="http://schemas.openxmlformats.org/officeDocument/2006/relationships/image" Target="../media/image120.png"/><Relationship Id="rId15" Type="http://schemas.openxmlformats.org/officeDocument/2006/relationships/image" Target="../media/image17.png"/><Relationship Id="rId10" Type="http://schemas.openxmlformats.org/officeDocument/2006/relationships/customXml" Target="../ink/ink28.xml"/><Relationship Id="rId4" Type="http://schemas.openxmlformats.org/officeDocument/2006/relationships/customXml" Target="../ink/ink25.xml"/><Relationship Id="rId9" Type="http://schemas.openxmlformats.org/officeDocument/2006/relationships/image" Target="../media/image140.png"/><Relationship Id="rId14" Type="http://schemas.openxmlformats.org/officeDocument/2006/relationships/customXml" Target="../ink/ink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AF9C">
            <a:alpha val="48627"/>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ctrTitle"/>
          </p:nvPr>
        </p:nvSpPr>
        <p:spPr/>
        <p:txBody>
          <a:bodyPr/>
          <a:lstStyle/>
          <a:p>
            <a:r>
              <a:rPr lang="fr-CA" dirty="0"/>
              <a:t>Méthodes de recherche en sciences de l’information</a:t>
            </a:r>
          </a:p>
        </p:txBody>
      </p:sp>
      <p:sp>
        <p:nvSpPr>
          <p:cNvPr id="3" name="Sous-titre 2">
            <a:extLst>
              <a:ext uri="{FF2B5EF4-FFF2-40B4-BE49-F238E27FC236}">
                <a16:creationId xmlns:a16="http://schemas.microsoft.com/office/drawing/2014/main" id="{B5BE739C-3F15-4310-9CC2-9DE1A5B45674}"/>
              </a:ext>
            </a:extLst>
          </p:cNvPr>
          <p:cNvSpPr>
            <a:spLocks noGrp="1"/>
          </p:cNvSpPr>
          <p:nvPr>
            <p:ph type="subTitle" idx="1"/>
          </p:nvPr>
        </p:nvSpPr>
        <p:spPr>
          <a:xfrm>
            <a:off x="1524000" y="4907756"/>
            <a:ext cx="9144000" cy="1655762"/>
          </a:xfrm>
        </p:spPr>
        <p:txBody>
          <a:bodyPr/>
          <a:lstStyle/>
          <a:p>
            <a:r>
              <a:rPr lang="fr-CA" dirty="0"/>
              <a:t>Cours 13 – 9 avril 2025</a:t>
            </a:r>
          </a:p>
          <a:p>
            <a:r>
              <a:rPr lang="fr-CA" dirty="0"/>
              <a:t>Dernier cours!</a:t>
            </a:r>
          </a:p>
          <a:p>
            <a:r>
              <a:rPr lang="fr-CA" sz="1800" dirty="0"/>
              <a:t>Constance Poitras</a:t>
            </a:r>
          </a:p>
        </p:txBody>
      </p:sp>
    </p:spTree>
    <p:extLst>
      <p:ext uri="{BB962C8B-B14F-4D97-AF65-F5344CB8AC3E}">
        <p14:creationId xmlns:p14="http://schemas.microsoft.com/office/powerpoint/2010/main" val="3727853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CA353306-6CF3-2F8B-D69B-B6C45D49BD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639116F-E16A-90FB-E441-25BD8217E25A}"/>
              </a:ext>
            </a:extLst>
          </p:cNvPr>
          <p:cNvSpPr>
            <a:spLocks noGrp="1"/>
          </p:cNvSpPr>
          <p:nvPr>
            <p:ph type="title"/>
          </p:nvPr>
        </p:nvSpPr>
        <p:spPr/>
        <p:txBody>
          <a:bodyPr/>
          <a:lstStyle/>
          <a:p>
            <a:r>
              <a:rPr lang="fr-CA" dirty="0"/>
              <a:t>Lien avec le cadre de recherche</a:t>
            </a:r>
          </a:p>
        </p:txBody>
      </p:sp>
      <p:sp>
        <p:nvSpPr>
          <p:cNvPr id="3" name="Sous-titre 2">
            <a:extLst>
              <a:ext uri="{FF2B5EF4-FFF2-40B4-BE49-F238E27FC236}">
                <a16:creationId xmlns:a16="http://schemas.microsoft.com/office/drawing/2014/main" id="{3D5E0990-F953-560A-4233-F2FC7046157E}"/>
              </a:ext>
            </a:extLst>
          </p:cNvPr>
          <p:cNvSpPr>
            <a:spLocks noGrp="1"/>
          </p:cNvSpPr>
          <p:nvPr>
            <p:ph idx="1"/>
          </p:nvPr>
        </p:nvSpPr>
        <p:spPr/>
        <p:txBody>
          <a:bodyPr anchor="ctr">
            <a:normAutofit/>
          </a:bodyPr>
          <a:lstStyle/>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9C3CA45E-7595-1204-F45D-0FBA21D6D89A}"/>
              </a:ext>
            </a:extLst>
          </p:cNvPr>
          <p:cNvSpPr>
            <a:spLocks noGrp="1"/>
          </p:cNvSpPr>
          <p:nvPr>
            <p:ph type="sldNum" sz="quarter" idx="12"/>
          </p:nvPr>
        </p:nvSpPr>
        <p:spPr/>
        <p:txBody>
          <a:bodyPr/>
          <a:lstStyle/>
          <a:p>
            <a:fld id="{BC8B4FB7-AB8A-41EC-A5E3-0904986CC267}" type="slidenum">
              <a:rPr lang="fr-CA" smtClean="0"/>
              <a:t>10</a:t>
            </a:fld>
            <a:endParaRPr lang="fr-CA"/>
          </a:p>
        </p:txBody>
      </p:sp>
      <p:pic>
        <p:nvPicPr>
          <p:cNvPr id="6" name="Image 5">
            <a:extLst>
              <a:ext uri="{FF2B5EF4-FFF2-40B4-BE49-F238E27FC236}">
                <a16:creationId xmlns:a16="http://schemas.microsoft.com/office/drawing/2014/main" id="{36977C66-77CA-30B6-0D00-FB8100168DDB}"/>
              </a:ext>
            </a:extLst>
          </p:cNvPr>
          <p:cNvPicPr>
            <a:picLocks noChangeAspect="1"/>
          </p:cNvPicPr>
          <p:nvPr/>
        </p:nvPicPr>
        <p:blipFill>
          <a:blip r:embed="rId2"/>
          <a:stretch>
            <a:fillRect/>
          </a:stretch>
        </p:blipFill>
        <p:spPr>
          <a:xfrm>
            <a:off x="2358126" y="1825625"/>
            <a:ext cx="7913952" cy="3105328"/>
          </a:xfrm>
          <a:prstGeom prst="rect">
            <a:avLst/>
          </a:prstGeom>
        </p:spPr>
      </p:pic>
      <p:sp>
        <p:nvSpPr>
          <p:cNvPr id="8" name="ZoneTexte 7">
            <a:extLst>
              <a:ext uri="{FF2B5EF4-FFF2-40B4-BE49-F238E27FC236}">
                <a16:creationId xmlns:a16="http://schemas.microsoft.com/office/drawing/2014/main" id="{39D11829-66F9-3126-9080-89EED1D8E223}"/>
              </a:ext>
            </a:extLst>
          </p:cNvPr>
          <p:cNvSpPr txBox="1"/>
          <p:nvPr/>
        </p:nvSpPr>
        <p:spPr>
          <a:xfrm>
            <a:off x="139446" y="5425732"/>
            <a:ext cx="6094476" cy="1200329"/>
          </a:xfrm>
          <a:prstGeom prst="rect">
            <a:avLst/>
          </a:prstGeom>
          <a:noFill/>
        </p:spPr>
        <p:txBody>
          <a:bodyPr wrap="square">
            <a:spAutoFit/>
          </a:bodyPr>
          <a:lstStyle/>
          <a:p>
            <a:r>
              <a:rPr lang="fr-CA" dirty="0">
                <a:effectLst/>
              </a:rPr>
              <a:t>Gregory, K., </a:t>
            </a:r>
            <a:r>
              <a:rPr lang="fr-CA" dirty="0" err="1">
                <a:effectLst/>
              </a:rPr>
              <a:t>Haustein</a:t>
            </a:r>
            <a:r>
              <a:rPr lang="fr-CA" dirty="0">
                <a:effectLst/>
              </a:rPr>
              <a:t>, S., Poitras, C., </a:t>
            </a:r>
            <a:r>
              <a:rPr lang="fr-CA" dirty="0" err="1">
                <a:effectLst/>
              </a:rPr>
              <a:t>Roblin</a:t>
            </a:r>
            <a:r>
              <a:rPr lang="fr-CA" dirty="0">
                <a:effectLst/>
              </a:rPr>
              <a:t>, E., </a:t>
            </a:r>
            <a:r>
              <a:rPr lang="fr-CA" dirty="0" err="1">
                <a:effectLst/>
              </a:rPr>
              <a:t>Ninkov</a:t>
            </a:r>
            <a:r>
              <a:rPr lang="fr-CA" dirty="0">
                <a:effectLst/>
              </a:rPr>
              <a:t>, A., </a:t>
            </a:r>
            <a:r>
              <a:rPr lang="fr-CA" dirty="0" err="1">
                <a:effectLst/>
              </a:rPr>
              <a:t>Ripp</a:t>
            </a:r>
            <a:r>
              <a:rPr lang="fr-CA" dirty="0">
                <a:effectLst/>
              </a:rPr>
              <a:t>, C. et Isabella, P. (2024, 11 novembre). </a:t>
            </a:r>
            <a:r>
              <a:rPr lang="fr-CA" dirty="0" err="1">
                <a:effectLst/>
              </a:rPr>
              <a:t>Digging</a:t>
            </a:r>
            <a:r>
              <a:rPr lang="fr-CA" dirty="0">
                <a:effectLst/>
              </a:rPr>
              <a:t> </a:t>
            </a:r>
            <a:r>
              <a:rPr lang="fr-CA" dirty="0" err="1">
                <a:effectLst/>
              </a:rPr>
              <a:t>deeper</a:t>
            </a:r>
            <a:r>
              <a:rPr lang="fr-CA" dirty="0">
                <a:effectLst/>
              </a:rPr>
              <a:t> </a:t>
            </a:r>
            <a:r>
              <a:rPr lang="fr-CA" dirty="0" err="1">
                <a:effectLst/>
              </a:rPr>
              <a:t>into</a:t>
            </a:r>
            <a:r>
              <a:rPr lang="fr-CA" dirty="0">
                <a:effectLst/>
              </a:rPr>
              <a:t> data citations: </a:t>
            </a:r>
            <a:r>
              <a:rPr lang="fr-CA" dirty="0" err="1">
                <a:effectLst/>
              </a:rPr>
              <a:t>Recognizing</a:t>
            </a:r>
            <a:r>
              <a:rPr lang="fr-CA" dirty="0">
                <a:effectLst/>
              </a:rPr>
              <a:t> and </a:t>
            </a:r>
            <a:r>
              <a:rPr lang="fr-CA" dirty="0" err="1">
                <a:effectLst/>
              </a:rPr>
              <a:t>rewarding</a:t>
            </a:r>
            <a:r>
              <a:rPr lang="fr-CA" dirty="0">
                <a:effectLst/>
              </a:rPr>
              <a:t> data </a:t>
            </a:r>
            <a:r>
              <a:rPr lang="fr-CA" dirty="0" err="1">
                <a:effectLst/>
              </a:rPr>
              <a:t>work</a:t>
            </a:r>
            <a:r>
              <a:rPr lang="fr-CA" dirty="0">
                <a:effectLst/>
              </a:rPr>
              <a:t>. </a:t>
            </a:r>
            <a:r>
              <a:rPr lang="fr-CA" dirty="0" err="1">
                <a:effectLst/>
              </a:rPr>
              <a:t>Zenodo</a:t>
            </a:r>
            <a:r>
              <a:rPr lang="fr-CA" dirty="0">
                <a:effectLst/>
              </a:rPr>
              <a:t>. </a:t>
            </a:r>
            <a:r>
              <a:rPr lang="fr-CA" dirty="0">
                <a:effectLst/>
                <a:hlinkClick r:id="rId3"/>
              </a:rPr>
              <a:t>https://doi.org/10.5281/zenodo.14068756</a:t>
            </a:r>
            <a:endParaRPr lang="fr-CA" dirty="0">
              <a:effectLst/>
            </a:endParaRPr>
          </a:p>
        </p:txBody>
      </p:sp>
      <mc:AlternateContent xmlns:mc="http://schemas.openxmlformats.org/markup-compatibility/2006" xmlns:p14="http://schemas.microsoft.com/office/powerpoint/2010/main">
        <mc:Choice Requires="p14">
          <p:contentPart p14:bwMode="auto" r:id="rId4">
            <p14:nvContentPartPr>
              <p14:cNvPr id="9" name="Encre 8">
                <a:extLst>
                  <a:ext uri="{FF2B5EF4-FFF2-40B4-BE49-F238E27FC236}">
                    <a16:creationId xmlns:a16="http://schemas.microsoft.com/office/drawing/2014/main" id="{49AAFD3E-C03F-0B50-E3B5-78C721BF6F40}"/>
                  </a:ext>
                </a:extLst>
              </p14:cNvPr>
              <p14:cNvContentPartPr/>
              <p14:nvPr/>
            </p14:nvContentPartPr>
            <p14:xfrm>
              <a:off x="5623560" y="3913056"/>
              <a:ext cx="4147200" cy="10080"/>
            </p14:xfrm>
          </p:contentPart>
        </mc:Choice>
        <mc:Fallback xmlns="">
          <p:pic>
            <p:nvPicPr>
              <p:cNvPr id="9" name="Encre 8">
                <a:extLst>
                  <a:ext uri="{FF2B5EF4-FFF2-40B4-BE49-F238E27FC236}">
                    <a16:creationId xmlns:a16="http://schemas.microsoft.com/office/drawing/2014/main" id="{49AAFD3E-C03F-0B50-E3B5-78C721BF6F40}"/>
                  </a:ext>
                </a:extLst>
              </p:cNvPr>
              <p:cNvPicPr/>
              <p:nvPr/>
            </p:nvPicPr>
            <p:blipFill>
              <a:blip r:embed="rId5"/>
              <a:stretch>
                <a:fillRect/>
              </a:stretch>
            </p:blipFill>
            <p:spPr>
              <a:xfrm>
                <a:off x="5569920" y="3805056"/>
                <a:ext cx="4254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Encre 9">
                <a:extLst>
                  <a:ext uri="{FF2B5EF4-FFF2-40B4-BE49-F238E27FC236}">
                    <a16:creationId xmlns:a16="http://schemas.microsoft.com/office/drawing/2014/main" id="{EEF8A691-0EF0-55D1-081F-8F3C1FB12FAF}"/>
                  </a:ext>
                </a:extLst>
              </p14:cNvPr>
              <p14:cNvContentPartPr/>
              <p14:nvPr/>
            </p14:nvContentPartPr>
            <p14:xfrm>
              <a:off x="2834640" y="4206096"/>
              <a:ext cx="7018560" cy="46800"/>
            </p14:xfrm>
          </p:contentPart>
        </mc:Choice>
        <mc:Fallback xmlns="">
          <p:pic>
            <p:nvPicPr>
              <p:cNvPr id="10" name="Encre 9">
                <a:extLst>
                  <a:ext uri="{FF2B5EF4-FFF2-40B4-BE49-F238E27FC236}">
                    <a16:creationId xmlns:a16="http://schemas.microsoft.com/office/drawing/2014/main" id="{EEF8A691-0EF0-55D1-081F-8F3C1FB12FAF}"/>
                  </a:ext>
                </a:extLst>
              </p:cNvPr>
              <p:cNvPicPr/>
              <p:nvPr/>
            </p:nvPicPr>
            <p:blipFill>
              <a:blip r:embed="rId7"/>
              <a:stretch>
                <a:fillRect/>
              </a:stretch>
            </p:blipFill>
            <p:spPr>
              <a:xfrm>
                <a:off x="2780640" y="4098456"/>
                <a:ext cx="71262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Encre 10">
                <a:extLst>
                  <a:ext uri="{FF2B5EF4-FFF2-40B4-BE49-F238E27FC236}">
                    <a16:creationId xmlns:a16="http://schemas.microsoft.com/office/drawing/2014/main" id="{F58536AE-402B-3690-7E23-C4C7AD9C3085}"/>
                  </a:ext>
                </a:extLst>
              </p14:cNvPr>
              <p14:cNvContentPartPr/>
              <p14:nvPr/>
            </p14:nvContentPartPr>
            <p14:xfrm>
              <a:off x="2797920" y="4589496"/>
              <a:ext cx="3973680" cy="10080"/>
            </p14:xfrm>
          </p:contentPart>
        </mc:Choice>
        <mc:Fallback xmlns="">
          <p:pic>
            <p:nvPicPr>
              <p:cNvPr id="11" name="Encre 10">
                <a:extLst>
                  <a:ext uri="{FF2B5EF4-FFF2-40B4-BE49-F238E27FC236}">
                    <a16:creationId xmlns:a16="http://schemas.microsoft.com/office/drawing/2014/main" id="{F58536AE-402B-3690-7E23-C4C7AD9C3085}"/>
                  </a:ext>
                </a:extLst>
              </p:cNvPr>
              <p:cNvPicPr/>
              <p:nvPr/>
            </p:nvPicPr>
            <p:blipFill>
              <a:blip r:embed="rId9"/>
              <a:stretch>
                <a:fillRect/>
              </a:stretch>
            </p:blipFill>
            <p:spPr>
              <a:xfrm>
                <a:off x="2743920" y="4481496"/>
                <a:ext cx="4081320" cy="225720"/>
              </a:xfrm>
              <a:prstGeom prst="rect">
                <a:avLst/>
              </a:prstGeom>
            </p:spPr>
          </p:pic>
        </mc:Fallback>
      </mc:AlternateContent>
    </p:spTree>
    <p:extLst>
      <p:ext uri="{BB962C8B-B14F-4D97-AF65-F5344CB8AC3E}">
        <p14:creationId xmlns:p14="http://schemas.microsoft.com/office/powerpoint/2010/main" val="399641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9AF2942D-E5E1-4D7C-8428-5AF3966766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756C40E-1F52-46DB-90FA-D332CC5069EA}"/>
              </a:ext>
            </a:extLst>
          </p:cNvPr>
          <p:cNvSpPr>
            <a:spLocks noGrp="1"/>
          </p:cNvSpPr>
          <p:nvPr>
            <p:ph type="title"/>
          </p:nvPr>
        </p:nvSpPr>
        <p:spPr/>
        <p:txBody>
          <a:bodyPr/>
          <a:lstStyle/>
          <a:p>
            <a:r>
              <a:rPr lang="fr-CA" dirty="0"/>
              <a:t>Conséquences théoriques ou pratiques</a:t>
            </a:r>
          </a:p>
        </p:txBody>
      </p:sp>
      <p:sp>
        <p:nvSpPr>
          <p:cNvPr id="3" name="Sous-titre 2">
            <a:extLst>
              <a:ext uri="{FF2B5EF4-FFF2-40B4-BE49-F238E27FC236}">
                <a16:creationId xmlns:a16="http://schemas.microsoft.com/office/drawing/2014/main" id="{423818EC-F94B-786F-6341-4D56DD62EFAF}"/>
              </a:ext>
            </a:extLst>
          </p:cNvPr>
          <p:cNvSpPr>
            <a:spLocks noGrp="1"/>
          </p:cNvSpPr>
          <p:nvPr>
            <p:ph idx="1"/>
          </p:nvPr>
        </p:nvSpPr>
        <p:spPr/>
        <p:txBody>
          <a:bodyPr anchor="ctr">
            <a:normAutofit/>
          </a:bodyPr>
          <a:lstStyle/>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3693B5BD-1350-52EE-94E6-ED498E100247}"/>
              </a:ext>
            </a:extLst>
          </p:cNvPr>
          <p:cNvSpPr>
            <a:spLocks noGrp="1"/>
          </p:cNvSpPr>
          <p:nvPr>
            <p:ph type="sldNum" sz="quarter" idx="12"/>
          </p:nvPr>
        </p:nvSpPr>
        <p:spPr/>
        <p:txBody>
          <a:bodyPr/>
          <a:lstStyle/>
          <a:p>
            <a:fld id="{BC8B4FB7-AB8A-41EC-A5E3-0904986CC267}" type="slidenum">
              <a:rPr lang="fr-CA" smtClean="0"/>
              <a:t>11</a:t>
            </a:fld>
            <a:endParaRPr lang="fr-CA"/>
          </a:p>
        </p:txBody>
      </p:sp>
      <p:sp>
        <p:nvSpPr>
          <p:cNvPr id="8" name="ZoneTexte 7">
            <a:extLst>
              <a:ext uri="{FF2B5EF4-FFF2-40B4-BE49-F238E27FC236}">
                <a16:creationId xmlns:a16="http://schemas.microsoft.com/office/drawing/2014/main" id="{9588FDCA-3800-AEE5-E23A-5146BD946F65}"/>
              </a:ext>
            </a:extLst>
          </p:cNvPr>
          <p:cNvSpPr txBox="1"/>
          <p:nvPr/>
        </p:nvSpPr>
        <p:spPr>
          <a:xfrm>
            <a:off x="139446" y="5425732"/>
            <a:ext cx="6094476" cy="1200329"/>
          </a:xfrm>
          <a:prstGeom prst="rect">
            <a:avLst/>
          </a:prstGeom>
          <a:noFill/>
        </p:spPr>
        <p:txBody>
          <a:bodyPr wrap="square">
            <a:spAutoFit/>
          </a:bodyPr>
          <a:lstStyle/>
          <a:p>
            <a:r>
              <a:rPr lang="fr-CA" dirty="0">
                <a:effectLst/>
              </a:rPr>
              <a:t>Gregory, K., </a:t>
            </a:r>
            <a:r>
              <a:rPr lang="fr-CA" dirty="0" err="1">
                <a:effectLst/>
              </a:rPr>
              <a:t>Haustein</a:t>
            </a:r>
            <a:r>
              <a:rPr lang="fr-CA" dirty="0">
                <a:effectLst/>
              </a:rPr>
              <a:t>, S., Poitras, C., </a:t>
            </a:r>
            <a:r>
              <a:rPr lang="fr-CA" dirty="0" err="1">
                <a:effectLst/>
              </a:rPr>
              <a:t>Roblin</a:t>
            </a:r>
            <a:r>
              <a:rPr lang="fr-CA" dirty="0">
                <a:effectLst/>
              </a:rPr>
              <a:t>, E., </a:t>
            </a:r>
            <a:r>
              <a:rPr lang="fr-CA" dirty="0" err="1">
                <a:effectLst/>
              </a:rPr>
              <a:t>Ninkov</a:t>
            </a:r>
            <a:r>
              <a:rPr lang="fr-CA" dirty="0">
                <a:effectLst/>
              </a:rPr>
              <a:t>, A., </a:t>
            </a:r>
            <a:r>
              <a:rPr lang="fr-CA" dirty="0" err="1">
                <a:effectLst/>
              </a:rPr>
              <a:t>Ripp</a:t>
            </a:r>
            <a:r>
              <a:rPr lang="fr-CA" dirty="0">
                <a:effectLst/>
              </a:rPr>
              <a:t>, C. et Isabella, P. (2024, 11 novembre). </a:t>
            </a:r>
            <a:r>
              <a:rPr lang="fr-CA" dirty="0" err="1">
                <a:effectLst/>
              </a:rPr>
              <a:t>Digging</a:t>
            </a:r>
            <a:r>
              <a:rPr lang="fr-CA" dirty="0">
                <a:effectLst/>
              </a:rPr>
              <a:t> </a:t>
            </a:r>
            <a:r>
              <a:rPr lang="fr-CA" dirty="0" err="1">
                <a:effectLst/>
              </a:rPr>
              <a:t>deeper</a:t>
            </a:r>
            <a:r>
              <a:rPr lang="fr-CA" dirty="0">
                <a:effectLst/>
              </a:rPr>
              <a:t> </a:t>
            </a:r>
            <a:r>
              <a:rPr lang="fr-CA" dirty="0" err="1">
                <a:effectLst/>
              </a:rPr>
              <a:t>into</a:t>
            </a:r>
            <a:r>
              <a:rPr lang="fr-CA" dirty="0">
                <a:effectLst/>
              </a:rPr>
              <a:t> data citations: </a:t>
            </a:r>
            <a:r>
              <a:rPr lang="fr-CA" dirty="0" err="1">
                <a:effectLst/>
              </a:rPr>
              <a:t>Recognizing</a:t>
            </a:r>
            <a:r>
              <a:rPr lang="fr-CA" dirty="0">
                <a:effectLst/>
              </a:rPr>
              <a:t> and </a:t>
            </a:r>
            <a:r>
              <a:rPr lang="fr-CA" dirty="0" err="1">
                <a:effectLst/>
              </a:rPr>
              <a:t>rewarding</a:t>
            </a:r>
            <a:r>
              <a:rPr lang="fr-CA" dirty="0">
                <a:effectLst/>
              </a:rPr>
              <a:t> data </a:t>
            </a:r>
            <a:r>
              <a:rPr lang="fr-CA" dirty="0" err="1">
                <a:effectLst/>
              </a:rPr>
              <a:t>work</a:t>
            </a:r>
            <a:r>
              <a:rPr lang="fr-CA" dirty="0">
                <a:effectLst/>
              </a:rPr>
              <a:t>. </a:t>
            </a:r>
            <a:r>
              <a:rPr lang="fr-CA" dirty="0" err="1">
                <a:effectLst/>
              </a:rPr>
              <a:t>Zenodo</a:t>
            </a:r>
            <a:r>
              <a:rPr lang="fr-CA" dirty="0">
                <a:effectLst/>
              </a:rPr>
              <a:t>. </a:t>
            </a:r>
            <a:r>
              <a:rPr lang="fr-CA" dirty="0">
                <a:effectLst/>
                <a:hlinkClick r:id="rId2"/>
              </a:rPr>
              <a:t>https://doi.org/10.5281/zenodo.14068756</a:t>
            </a:r>
            <a:endParaRPr lang="fr-CA" dirty="0">
              <a:effectLst/>
            </a:endParaRPr>
          </a:p>
        </p:txBody>
      </p:sp>
      <p:pic>
        <p:nvPicPr>
          <p:cNvPr id="7" name="Image 6">
            <a:extLst>
              <a:ext uri="{FF2B5EF4-FFF2-40B4-BE49-F238E27FC236}">
                <a16:creationId xmlns:a16="http://schemas.microsoft.com/office/drawing/2014/main" id="{79B23F1D-09E3-87D2-DF1F-CED3BFF739FD}"/>
              </a:ext>
            </a:extLst>
          </p:cNvPr>
          <p:cNvPicPr>
            <a:picLocks noChangeAspect="1"/>
          </p:cNvPicPr>
          <p:nvPr/>
        </p:nvPicPr>
        <p:blipFill>
          <a:blip r:embed="rId3"/>
          <a:stretch>
            <a:fillRect/>
          </a:stretch>
        </p:blipFill>
        <p:spPr>
          <a:xfrm>
            <a:off x="2952311" y="2128656"/>
            <a:ext cx="6287377" cy="2600688"/>
          </a:xfrm>
          <a:prstGeom prst="rect">
            <a:avLst/>
          </a:prstGeom>
        </p:spPr>
      </p:pic>
      <mc:AlternateContent xmlns:mc="http://schemas.openxmlformats.org/markup-compatibility/2006" xmlns:p14="http://schemas.microsoft.com/office/powerpoint/2010/main">
        <mc:Choice Requires="p14">
          <p:contentPart p14:bwMode="auto" r:id="rId4">
            <p14:nvContentPartPr>
              <p14:cNvPr id="12" name="Encre 11">
                <a:extLst>
                  <a:ext uri="{FF2B5EF4-FFF2-40B4-BE49-F238E27FC236}">
                    <a16:creationId xmlns:a16="http://schemas.microsoft.com/office/drawing/2014/main" id="{91F1AC78-A094-8F80-8809-4E3FFDB06970}"/>
                  </a:ext>
                </a:extLst>
              </p14:cNvPr>
              <p14:cNvContentPartPr/>
              <p14:nvPr/>
            </p14:nvContentPartPr>
            <p14:xfrm>
              <a:off x="6025680" y="3145536"/>
              <a:ext cx="2572920" cy="90000"/>
            </p14:xfrm>
          </p:contentPart>
        </mc:Choice>
        <mc:Fallback xmlns="">
          <p:pic>
            <p:nvPicPr>
              <p:cNvPr id="12" name="Encre 11">
                <a:extLst>
                  <a:ext uri="{FF2B5EF4-FFF2-40B4-BE49-F238E27FC236}">
                    <a16:creationId xmlns:a16="http://schemas.microsoft.com/office/drawing/2014/main" id="{91F1AC78-A094-8F80-8809-4E3FFDB06970}"/>
                  </a:ext>
                </a:extLst>
              </p:cNvPr>
              <p:cNvPicPr/>
              <p:nvPr/>
            </p:nvPicPr>
            <p:blipFill>
              <a:blip r:embed="rId5"/>
              <a:stretch>
                <a:fillRect/>
              </a:stretch>
            </p:blipFill>
            <p:spPr>
              <a:xfrm>
                <a:off x="5972040" y="3037536"/>
                <a:ext cx="268056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Encre 12">
                <a:extLst>
                  <a:ext uri="{FF2B5EF4-FFF2-40B4-BE49-F238E27FC236}">
                    <a16:creationId xmlns:a16="http://schemas.microsoft.com/office/drawing/2014/main" id="{9FFF65DD-7552-A013-E679-4D3C877DD62A}"/>
                  </a:ext>
                </a:extLst>
              </p14:cNvPr>
              <p14:cNvContentPartPr/>
              <p14:nvPr/>
            </p14:nvContentPartPr>
            <p14:xfrm>
              <a:off x="3255120" y="3447216"/>
              <a:ext cx="4208040" cy="46800"/>
            </p14:xfrm>
          </p:contentPart>
        </mc:Choice>
        <mc:Fallback xmlns="">
          <p:pic>
            <p:nvPicPr>
              <p:cNvPr id="13" name="Encre 12">
                <a:extLst>
                  <a:ext uri="{FF2B5EF4-FFF2-40B4-BE49-F238E27FC236}">
                    <a16:creationId xmlns:a16="http://schemas.microsoft.com/office/drawing/2014/main" id="{9FFF65DD-7552-A013-E679-4D3C877DD62A}"/>
                  </a:ext>
                </a:extLst>
              </p:cNvPr>
              <p:cNvPicPr/>
              <p:nvPr/>
            </p:nvPicPr>
            <p:blipFill>
              <a:blip r:embed="rId7"/>
              <a:stretch>
                <a:fillRect/>
              </a:stretch>
            </p:blipFill>
            <p:spPr>
              <a:xfrm>
                <a:off x="3201120" y="3339576"/>
                <a:ext cx="43156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Encre 13">
                <a:extLst>
                  <a:ext uri="{FF2B5EF4-FFF2-40B4-BE49-F238E27FC236}">
                    <a16:creationId xmlns:a16="http://schemas.microsoft.com/office/drawing/2014/main" id="{7DEE2ABC-768E-E450-B535-B266462C5595}"/>
                  </a:ext>
                </a:extLst>
              </p14:cNvPr>
              <p14:cNvContentPartPr/>
              <p14:nvPr/>
            </p14:nvContentPartPr>
            <p14:xfrm>
              <a:off x="3191400" y="4471056"/>
              <a:ext cx="2368080" cy="28080"/>
            </p14:xfrm>
          </p:contentPart>
        </mc:Choice>
        <mc:Fallback xmlns="">
          <p:pic>
            <p:nvPicPr>
              <p:cNvPr id="14" name="Encre 13">
                <a:extLst>
                  <a:ext uri="{FF2B5EF4-FFF2-40B4-BE49-F238E27FC236}">
                    <a16:creationId xmlns:a16="http://schemas.microsoft.com/office/drawing/2014/main" id="{7DEE2ABC-768E-E450-B535-B266462C5595}"/>
                  </a:ext>
                </a:extLst>
              </p:cNvPr>
              <p:cNvPicPr/>
              <p:nvPr/>
            </p:nvPicPr>
            <p:blipFill>
              <a:blip r:embed="rId9"/>
              <a:stretch>
                <a:fillRect/>
              </a:stretch>
            </p:blipFill>
            <p:spPr>
              <a:xfrm>
                <a:off x="3137400" y="4363416"/>
                <a:ext cx="24757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Encre 14">
                <a:extLst>
                  <a:ext uri="{FF2B5EF4-FFF2-40B4-BE49-F238E27FC236}">
                    <a16:creationId xmlns:a16="http://schemas.microsoft.com/office/drawing/2014/main" id="{43CE1DFF-8475-C04D-4CD2-2B896EB8FDAC}"/>
                  </a:ext>
                </a:extLst>
              </p14:cNvPr>
              <p14:cNvContentPartPr/>
              <p14:nvPr/>
            </p14:nvContentPartPr>
            <p14:xfrm>
              <a:off x="7388280" y="4206096"/>
              <a:ext cx="1444320" cy="360"/>
            </p14:xfrm>
          </p:contentPart>
        </mc:Choice>
        <mc:Fallback xmlns="">
          <p:pic>
            <p:nvPicPr>
              <p:cNvPr id="15" name="Encre 14">
                <a:extLst>
                  <a:ext uri="{FF2B5EF4-FFF2-40B4-BE49-F238E27FC236}">
                    <a16:creationId xmlns:a16="http://schemas.microsoft.com/office/drawing/2014/main" id="{43CE1DFF-8475-C04D-4CD2-2B896EB8FDAC}"/>
                  </a:ext>
                </a:extLst>
              </p:cNvPr>
              <p:cNvPicPr/>
              <p:nvPr/>
            </p:nvPicPr>
            <p:blipFill>
              <a:blip r:embed="rId11"/>
              <a:stretch>
                <a:fillRect/>
              </a:stretch>
            </p:blipFill>
            <p:spPr>
              <a:xfrm>
                <a:off x="7334280" y="4098456"/>
                <a:ext cx="1551960" cy="216000"/>
              </a:xfrm>
              <a:prstGeom prst="rect">
                <a:avLst/>
              </a:prstGeom>
            </p:spPr>
          </p:pic>
        </mc:Fallback>
      </mc:AlternateContent>
    </p:spTree>
    <p:extLst>
      <p:ext uri="{BB962C8B-B14F-4D97-AF65-F5344CB8AC3E}">
        <p14:creationId xmlns:p14="http://schemas.microsoft.com/office/powerpoint/2010/main" val="32153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FA05FB99-AAAD-E551-1E27-B16966D086A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F2BF117-CCB3-9515-4184-04086460983B}"/>
              </a:ext>
            </a:extLst>
          </p:cNvPr>
          <p:cNvSpPr>
            <a:spLocks noGrp="1"/>
          </p:cNvSpPr>
          <p:nvPr>
            <p:ph type="title"/>
          </p:nvPr>
        </p:nvSpPr>
        <p:spPr/>
        <p:txBody>
          <a:bodyPr/>
          <a:lstStyle/>
          <a:p>
            <a:r>
              <a:rPr lang="fr-CA" dirty="0"/>
              <a:t>Limites de la recherche</a:t>
            </a:r>
          </a:p>
        </p:txBody>
      </p:sp>
      <p:sp>
        <p:nvSpPr>
          <p:cNvPr id="3" name="Sous-titre 2">
            <a:extLst>
              <a:ext uri="{FF2B5EF4-FFF2-40B4-BE49-F238E27FC236}">
                <a16:creationId xmlns:a16="http://schemas.microsoft.com/office/drawing/2014/main" id="{78A13BC0-1A9A-6573-B201-87D078775181}"/>
              </a:ext>
            </a:extLst>
          </p:cNvPr>
          <p:cNvSpPr>
            <a:spLocks noGrp="1"/>
          </p:cNvSpPr>
          <p:nvPr>
            <p:ph idx="1"/>
          </p:nvPr>
        </p:nvSpPr>
        <p:spPr/>
        <p:txBody>
          <a:bodyPr anchor="ctr">
            <a:normAutofit/>
          </a:bodyPr>
          <a:lstStyle/>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B60BE1C8-AD01-94CF-58E7-3F7907C33931}"/>
              </a:ext>
            </a:extLst>
          </p:cNvPr>
          <p:cNvSpPr>
            <a:spLocks noGrp="1"/>
          </p:cNvSpPr>
          <p:nvPr>
            <p:ph type="sldNum" sz="quarter" idx="12"/>
          </p:nvPr>
        </p:nvSpPr>
        <p:spPr/>
        <p:txBody>
          <a:bodyPr/>
          <a:lstStyle/>
          <a:p>
            <a:fld id="{BC8B4FB7-AB8A-41EC-A5E3-0904986CC267}" type="slidenum">
              <a:rPr lang="fr-CA" smtClean="0"/>
              <a:t>12</a:t>
            </a:fld>
            <a:endParaRPr lang="fr-CA"/>
          </a:p>
        </p:txBody>
      </p:sp>
      <p:pic>
        <p:nvPicPr>
          <p:cNvPr id="6" name="Image 5">
            <a:extLst>
              <a:ext uri="{FF2B5EF4-FFF2-40B4-BE49-F238E27FC236}">
                <a16:creationId xmlns:a16="http://schemas.microsoft.com/office/drawing/2014/main" id="{59CF0832-CA0B-B62D-A204-98759DC28E13}"/>
              </a:ext>
            </a:extLst>
          </p:cNvPr>
          <p:cNvPicPr>
            <a:picLocks noChangeAspect="1"/>
          </p:cNvPicPr>
          <p:nvPr/>
        </p:nvPicPr>
        <p:blipFill>
          <a:blip r:embed="rId2"/>
          <a:stretch>
            <a:fillRect/>
          </a:stretch>
        </p:blipFill>
        <p:spPr>
          <a:xfrm>
            <a:off x="1971099" y="1909550"/>
            <a:ext cx="8249801" cy="3038899"/>
          </a:xfrm>
          <a:prstGeom prst="rect">
            <a:avLst/>
          </a:prstGeom>
        </p:spPr>
      </p:pic>
      <p:sp>
        <p:nvSpPr>
          <p:cNvPr id="8" name="ZoneTexte 7">
            <a:extLst>
              <a:ext uri="{FF2B5EF4-FFF2-40B4-BE49-F238E27FC236}">
                <a16:creationId xmlns:a16="http://schemas.microsoft.com/office/drawing/2014/main" id="{6283C7F7-7393-1846-E4DB-90BB369B3732}"/>
              </a:ext>
            </a:extLst>
          </p:cNvPr>
          <p:cNvSpPr txBox="1"/>
          <p:nvPr/>
        </p:nvSpPr>
        <p:spPr>
          <a:xfrm>
            <a:off x="258318" y="5576798"/>
            <a:ext cx="6094476" cy="1200329"/>
          </a:xfrm>
          <a:prstGeom prst="rect">
            <a:avLst/>
          </a:prstGeom>
          <a:noFill/>
        </p:spPr>
        <p:txBody>
          <a:bodyPr wrap="square">
            <a:spAutoFit/>
          </a:bodyPr>
          <a:lstStyle/>
          <a:p>
            <a:r>
              <a:rPr lang="en-US" dirty="0">
                <a:effectLst/>
              </a:rPr>
              <a:t>Poitras, C. et Larivière, V. (2023). Research mobility to the United States: a bibliometric analysis. </a:t>
            </a:r>
            <a:r>
              <a:rPr lang="en-US" i="1" dirty="0" err="1">
                <a:effectLst/>
              </a:rPr>
              <a:t>Scientometrics</a:t>
            </a:r>
            <a:r>
              <a:rPr lang="en-US" dirty="0">
                <a:effectLst/>
              </a:rPr>
              <a:t>, </a:t>
            </a:r>
            <a:r>
              <a:rPr lang="en-US" i="1" dirty="0">
                <a:effectLst/>
              </a:rPr>
              <a:t>128</a:t>
            </a:r>
            <a:r>
              <a:rPr lang="en-US" dirty="0">
                <a:effectLst/>
              </a:rPr>
              <a:t>(4), 2601‑2614. </a:t>
            </a:r>
            <a:r>
              <a:rPr lang="en-US" dirty="0">
                <a:effectLst/>
                <a:hlinkClick r:id="rId3"/>
              </a:rPr>
              <a:t>https://doi.org/10.1007/s11192-023-04657-x</a:t>
            </a:r>
            <a:endParaRPr lang="en-US" dirty="0">
              <a:effectLst/>
            </a:endParaRPr>
          </a:p>
        </p:txBody>
      </p:sp>
      <mc:AlternateContent xmlns:mc="http://schemas.openxmlformats.org/markup-compatibility/2006" xmlns:p14="http://schemas.microsoft.com/office/powerpoint/2010/main">
        <mc:Choice Requires="p14">
          <p:contentPart p14:bwMode="auto" r:id="rId4">
            <p14:nvContentPartPr>
              <p14:cNvPr id="9" name="Encre 8">
                <a:extLst>
                  <a:ext uri="{FF2B5EF4-FFF2-40B4-BE49-F238E27FC236}">
                    <a16:creationId xmlns:a16="http://schemas.microsoft.com/office/drawing/2014/main" id="{50BC53C4-9E6B-9CAC-AE64-7E88A06E5E3C}"/>
                  </a:ext>
                </a:extLst>
              </p14:cNvPr>
              <p14:cNvContentPartPr/>
              <p14:nvPr/>
            </p14:nvContentPartPr>
            <p14:xfrm>
              <a:off x="5870160" y="2632176"/>
              <a:ext cx="3798360" cy="66240"/>
            </p14:xfrm>
          </p:contentPart>
        </mc:Choice>
        <mc:Fallback xmlns="">
          <p:pic>
            <p:nvPicPr>
              <p:cNvPr id="9" name="Encre 8">
                <a:extLst>
                  <a:ext uri="{FF2B5EF4-FFF2-40B4-BE49-F238E27FC236}">
                    <a16:creationId xmlns:a16="http://schemas.microsoft.com/office/drawing/2014/main" id="{50BC53C4-9E6B-9CAC-AE64-7E88A06E5E3C}"/>
                  </a:ext>
                </a:extLst>
              </p:cNvPr>
              <p:cNvPicPr/>
              <p:nvPr/>
            </p:nvPicPr>
            <p:blipFill>
              <a:blip r:embed="rId5"/>
              <a:stretch>
                <a:fillRect/>
              </a:stretch>
            </p:blipFill>
            <p:spPr>
              <a:xfrm>
                <a:off x="5816520" y="2524176"/>
                <a:ext cx="39060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Encre 9">
                <a:extLst>
                  <a:ext uri="{FF2B5EF4-FFF2-40B4-BE49-F238E27FC236}">
                    <a16:creationId xmlns:a16="http://schemas.microsoft.com/office/drawing/2014/main" id="{A7B0603B-F6B5-5B04-32C0-585D3C847279}"/>
                  </a:ext>
                </a:extLst>
              </p14:cNvPr>
              <p14:cNvContentPartPr/>
              <p14:nvPr/>
            </p14:nvContentPartPr>
            <p14:xfrm>
              <a:off x="2322360" y="2880216"/>
              <a:ext cx="7525440" cy="203040"/>
            </p14:xfrm>
          </p:contentPart>
        </mc:Choice>
        <mc:Fallback xmlns="">
          <p:pic>
            <p:nvPicPr>
              <p:cNvPr id="10" name="Encre 9">
                <a:extLst>
                  <a:ext uri="{FF2B5EF4-FFF2-40B4-BE49-F238E27FC236}">
                    <a16:creationId xmlns:a16="http://schemas.microsoft.com/office/drawing/2014/main" id="{A7B0603B-F6B5-5B04-32C0-585D3C847279}"/>
                  </a:ext>
                </a:extLst>
              </p:cNvPr>
              <p:cNvPicPr/>
              <p:nvPr/>
            </p:nvPicPr>
            <p:blipFill>
              <a:blip r:embed="rId7"/>
              <a:stretch>
                <a:fillRect/>
              </a:stretch>
            </p:blipFill>
            <p:spPr>
              <a:xfrm>
                <a:off x="2268720" y="2772216"/>
                <a:ext cx="763308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Encre 10">
                <a:extLst>
                  <a:ext uri="{FF2B5EF4-FFF2-40B4-BE49-F238E27FC236}">
                    <a16:creationId xmlns:a16="http://schemas.microsoft.com/office/drawing/2014/main" id="{A06FF3AB-6D7D-B73C-4B54-4A8C83253A71}"/>
                  </a:ext>
                </a:extLst>
              </p14:cNvPr>
              <p14:cNvContentPartPr/>
              <p14:nvPr/>
            </p14:nvContentPartPr>
            <p14:xfrm>
              <a:off x="2413800" y="3264336"/>
              <a:ext cx="7234920" cy="27720"/>
            </p14:xfrm>
          </p:contentPart>
        </mc:Choice>
        <mc:Fallback xmlns="">
          <p:pic>
            <p:nvPicPr>
              <p:cNvPr id="11" name="Encre 10">
                <a:extLst>
                  <a:ext uri="{FF2B5EF4-FFF2-40B4-BE49-F238E27FC236}">
                    <a16:creationId xmlns:a16="http://schemas.microsoft.com/office/drawing/2014/main" id="{A06FF3AB-6D7D-B73C-4B54-4A8C83253A71}"/>
                  </a:ext>
                </a:extLst>
              </p:cNvPr>
              <p:cNvPicPr/>
              <p:nvPr/>
            </p:nvPicPr>
            <p:blipFill>
              <a:blip r:embed="rId9"/>
              <a:stretch>
                <a:fillRect/>
              </a:stretch>
            </p:blipFill>
            <p:spPr>
              <a:xfrm>
                <a:off x="2359800" y="3156336"/>
                <a:ext cx="73425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Encre 11">
                <a:extLst>
                  <a:ext uri="{FF2B5EF4-FFF2-40B4-BE49-F238E27FC236}">
                    <a16:creationId xmlns:a16="http://schemas.microsoft.com/office/drawing/2014/main" id="{3570DE28-D92C-457C-08C3-18C4AEF39DE0}"/>
                  </a:ext>
                </a:extLst>
              </p14:cNvPr>
              <p14:cNvContentPartPr/>
              <p14:nvPr/>
            </p14:nvContentPartPr>
            <p14:xfrm>
              <a:off x="5330520" y="3593376"/>
              <a:ext cx="4519440" cy="360"/>
            </p14:xfrm>
          </p:contentPart>
        </mc:Choice>
        <mc:Fallback xmlns="">
          <p:pic>
            <p:nvPicPr>
              <p:cNvPr id="12" name="Encre 11">
                <a:extLst>
                  <a:ext uri="{FF2B5EF4-FFF2-40B4-BE49-F238E27FC236}">
                    <a16:creationId xmlns:a16="http://schemas.microsoft.com/office/drawing/2014/main" id="{3570DE28-D92C-457C-08C3-18C4AEF39DE0}"/>
                  </a:ext>
                </a:extLst>
              </p:cNvPr>
              <p:cNvPicPr/>
              <p:nvPr/>
            </p:nvPicPr>
            <p:blipFill>
              <a:blip r:embed="rId11"/>
              <a:stretch>
                <a:fillRect/>
              </a:stretch>
            </p:blipFill>
            <p:spPr>
              <a:xfrm>
                <a:off x="5276880" y="3485736"/>
                <a:ext cx="4627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Encre 12">
                <a:extLst>
                  <a:ext uri="{FF2B5EF4-FFF2-40B4-BE49-F238E27FC236}">
                    <a16:creationId xmlns:a16="http://schemas.microsoft.com/office/drawing/2014/main" id="{F14610D4-4E39-1111-9B11-545B3362EB95}"/>
                  </a:ext>
                </a:extLst>
              </p14:cNvPr>
              <p14:cNvContentPartPr/>
              <p14:nvPr/>
            </p14:nvContentPartPr>
            <p14:xfrm>
              <a:off x="2340360" y="3913416"/>
              <a:ext cx="809640" cy="10800"/>
            </p14:xfrm>
          </p:contentPart>
        </mc:Choice>
        <mc:Fallback xmlns="">
          <p:pic>
            <p:nvPicPr>
              <p:cNvPr id="13" name="Encre 12">
                <a:extLst>
                  <a:ext uri="{FF2B5EF4-FFF2-40B4-BE49-F238E27FC236}">
                    <a16:creationId xmlns:a16="http://schemas.microsoft.com/office/drawing/2014/main" id="{F14610D4-4E39-1111-9B11-545B3362EB95}"/>
                  </a:ext>
                </a:extLst>
              </p:cNvPr>
              <p:cNvPicPr/>
              <p:nvPr/>
            </p:nvPicPr>
            <p:blipFill>
              <a:blip r:embed="rId13"/>
              <a:stretch>
                <a:fillRect/>
              </a:stretch>
            </p:blipFill>
            <p:spPr>
              <a:xfrm>
                <a:off x="2286720" y="3805416"/>
                <a:ext cx="917280" cy="226440"/>
              </a:xfrm>
              <a:prstGeom prst="rect">
                <a:avLst/>
              </a:prstGeom>
            </p:spPr>
          </p:pic>
        </mc:Fallback>
      </mc:AlternateContent>
    </p:spTree>
    <p:extLst>
      <p:ext uri="{BB962C8B-B14F-4D97-AF65-F5344CB8AC3E}">
        <p14:creationId xmlns:p14="http://schemas.microsoft.com/office/powerpoint/2010/main" val="318167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0137448B-F07D-BABE-66C1-EE024DB022D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F087A3-340A-558B-38C1-2FBC51081070}"/>
              </a:ext>
            </a:extLst>
          </p:cNvPr>
          <p:cNvSpPr>
            <a:spLocks noGrp="1"/>
          </p:cNvSpPr>
          <p:nvPr>
            <p:ph type="title"/>
          </p:nvPr>
        </p:nvSpPr>
        <p:spPr/>
        <p:txBody>
          <a:bodyPr/>
          <a:lstStyle/>
          <a:p>
            <a:r>
              <a:rPr lang="fr-CA" dirty="0"/>
              <a:t>Liens entre les résultats et la littérature</a:t>
            </a:r>
          </a:p>
        </p:txBody>
      </p:sp>
      <p:sp>
        <p:nvSpPr>
          <p:cNvPr id="3" name="Sous-titre 2">
            <a:extLst>
              <a:ext uri="{FF2B5EF4-FFF2-40B4-BE49-F238E27FC236}">
                <a16:creationId xmlns:a16="http://schemas.microsoft.com/office/drawing/2014/main" id="{FF4B6B3F-87C9-2192-A4A1-063B00FE4F1F}"/>
              </a:ext>
            </a:extLst>
          </p:cNvPr>
          <p:cNvSpPr>
            <a:spLocks noGrp="1"/>
          </p:cNvSpPr>
          <p:nvPr>
            <p:ph idx="1"/>
          </p:nvPr>
        </p:nvSpPr>
        <p:spPr/>
        <p:txBody>
          <a:bodyPr anchor="ctr">
            <a:normAutofit/>
          </a:bodyPr>
          <a:lstStyle/>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7CD24792-F8FC-ED06-CFA1-F04EE12EA27B}"/>
              </a:ext>
            </a:extLst>
          </p:cNvPr>
          <p:cNvSpPr>
            <a:spLocks noGrp="1"/>
          </p:cNvSpPr>
          <p:nvPr>
            <p:ph type="sldNum" sz="quarter" idx="12"/>
          </p:nvPr>
        </p:nvSpPr>
        <p:spPr/>
        <p:txBody>
          <a:bodyPr/>
          <a:lstStyle/>
          <a:p>
            <a:fld id="{BC8B4FB7-AB8A-41EC-A5E3-0904986CC267}" type="slidenum">
              <a:rPr lang="fr-CA" smtClean="0"/>
              <a:t>13</a:t>
            </a:fld>
            <a:endParaRPr lang="fr-CA"/>
          </a:p>
        </p:txBody>
      </p:sp>
      <p:pic>
        <p:nvPicPr>
          <p:cNvPr id="6" name="Image 5">
            <a:extLst>
              <a:ext uri="{FF2B5EF4-FFF2-40B4-BE49-F238E27FC236}">
                <a16:creationId xmlns:a16="http://schemas.microsoft.com/office/drawing/2014/main" id="{AA8B2E2A-D6A3-FDDB-0D58-7A5830CB182B}"/>
              </a:ext>
            </a:extLst>
          </p:cNvPr>
          <p:cNvPicPr>
            <a:picLocks noChangeAspect="1"/>
          </p:cNvPicPr>
          <p:nvPr/>
        </p:nvPicPr>
        <p:blipFill>
          <a:blip r:embed="rId2"/>
          <a:stretch>
            <a:fillRect/>
          </a:stretch>
        </p:blipFill>
        <p:spPr>
          <a:xfrm>
            <a:off x="3260717" y="2424976"/>
            <a:ext cx="5670565" cy="2467064"/>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Encre 6">
                <a:extLst>
                  <a:ext uri="{FF2B5EF4-FFF2-40B4-BE49-F238E27FC236}">
                    <a16:creationId xmlns:a16="http://schemas.microsoft.com/office/drawing/2014/main" id="{709148DA-0081-CC27-CEE6-F8E6787A8DD0}"/>
                  </a:ext>
                </a:extLst>
              </p14:cNvPr>
              <p14:cNvContentPartPr/>
              <p14:nvPr/>
            </p14:nvContentPartPr>
            <p14:xfrm>
              <a:off x="5824800" y="3199536"/>
              <a:ext cx="2983320" cy="28800"/>
            </p14:xfrm>
          </p:contentPart>
        </mc:Choice>
        <mc:Fallback xmlns="">
          <p:pic>
            <p:nvPicPr>
              <p:cNvPr id="7" name="Encre 6">
                <a:extLst>
                  <a:ext uri="{FF2B5EF4-FFF2-40B4-BE49-F238E27FC236}">
                    <a16:creationId xmlns:a16="http://schemas.microsoft.com/office/drawing/2014/main" id="{709148DA-0081-CC27-CEE6-F8E6787A8DD0}"/>
                  </a:ext>
                </a:extLst>
              </p:cNvPr>
              <p:cNvPicPr/>
              <p:nvPr/>
            </p:nvPicPr>
            <p:blipFill>
              <a:blip r:embed="rId4"/>
              <a:stretch>
                <a:fillRect/>
              </a:stretch>
            </p:blipFill>
            <p:spPr>
              <a:xfrm>
                <a:off x="5770800" y="3091536"/>
                <a:ext cx="3090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Encre 7">
                <a:extLst>
                  <a:ext uri="{FF2B5EF4-FFF2-40B4-BE49-F238E27FC236}">
                    <a16:creationId xmlns:a16="http://schemas.microsoft.com/office/drawing/2014/main" id="{16E87CC0-3426-A7BF-669F-50FDF27548EE}"/>
                  </a:ext>
                </a:extLst>
              </p14:cNvPr>
              <p14:cNvContentPartPr/>
              <p14:nvPr/>
            </p14:nvContentPartPr>
            <p14:xfrm>
              <a:off x="3575520" y="3446136"/>
              <a:ext cx="5256000" cy="58320"/>
            </p14:xfrm>
          </p:contentPart>
        </mc:Choice>
        <mc:Fallback xmlns="">
          <p:pic>
            <p:nvPicPr>
              <p:cNvPr id="8" name="Encre 7">
                <a:extLst>
                  <a:ext uri="{FF2B5EF4-FFF2-40B4-BE49-F238E27FC236}">
                    <a16:creationId xmlns:a16="http://schemas.microsoft.com/office/drawing/2014/main" id="{16E87CC0-3426-A7BF-669F-50FDF27548EE}"/>
                  </a:ext>
                </a:extLst>
              </p:cNvPr>
              <p:cNvPicPr/>
              <p:nvPr/>
            </p:nvPicPr>
            <p:blipFill>
              <a:blip r:embed="rId6"/>
              <a:stretch>
                <a:fillRect/>
              </a:stretch>
            </p:blipFill>
            <p:spPr>
              <a:xfrm>
                <a:off x="3521520" y="3338496"/>
                <a:ext cx="536364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Encre 8">
                <a:extLst>
                  <a:ext uri="{FF2B5EF4-FFF2-40B4-BE49-F238E27FC236}">
                    <a16:creationId xmlns:a16="http://schemas.microsoft.com/office/drawing/2014/main" id="{60D880FD-E708-DCAE-B725-F8CB3F8E21FD}"/>
                  </a:ext>
                </a:extLst>
              </p14:cNvPr>
              <p14:cNvContentPartPr/>
              <p14:nvPr/>
            </p14:nvContentPartPr>
            <p14:xfrm>
              <a:off x="3611520" y="3720456"/>
              <a:ext cx="5255640" cy="29160"/>
            </p14:xfrm>
          </p:contentPart>
        </mc:Choice>
        <mc:Fallback xmlns="">
          <p:pic>
            <p:nvPicPr>
              <p:cNvPr id="9" name="Encre 8">
                <a:extLst>
                  <a:ext uri="{FF2B5EF4-FFF2-40B4-BE49-F238E27FC236}">
                    <a16:creationId xmlns:a16="http://schemas.microsoft.com/office/drawing/2014/main" id="{60D880FD-E708-DCAE-B725-F8CB3F8E21FD}"/>
                  </a:ext>
                </a:extLst>
              </p:cNvPr>
              <p:cNvPicPr/>
              <p:nvPr/>
            </p:nvPicPr>
            <p:blipFill>
              <a:blip r:embed="rId8"/>
              <a:stretch>
                <a:fillRect/>
              </a:stretch>
            </p:blipFill>
            <p:spPr>
              <a:xfrm>
                <a:off x="3557880" y="3612816"/>
                <a:ext cx="5363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Encre 9">
                <a:extLst>
                  <a:ext uri="{FF2B5EF4-FFF2-40B4-BE49-F238E27FC236}">
                    <a16:creationId xmlns:a16="http://schemas.microsoft.com/office/drawing/2014/main" id="{7FE67814-B3E7-069F-FE19-F6A25228C6E7}"/>
                  </a:ext>
                </a:extLst>
              </p14:cNvPr>
              <p14:cNvContentPartPr/>
              <p14:nvPr/>
            </p14:nvContentPartPr>
            <p14:xfrm>
              <a:off x="6153840" y="4242456"/>
              <a:ext cx="2666520" cy="83880"/>
            </p14:xfrm>
          </p:contentPart>
        </mc:Choice>
        <mc:Fallback xmlns="">
          <p:pic>
            <p:nvPicPr>
              <p:cNvPr id="10" name="Encre 9">
                <a:extLst>
                  <a:ext uri="{FF2B5EF4-FFF2-40B4-BE49-F238E27FC236}">
                    <a16:creationId xmlns:a16="http://schemas.microsoft.com/office/drawing/2014/main" id="{7FE67814-B3E7-069F-FE19-F6A25228C6E7}"/>
                  </a:ext>
                </a:extLst>
              </p:cNvPr>
              <p:cNvPicPr/>
              <p:nvPr/>
            </p:nvPicPr>
            <p:blipFill>
              <a:blip r:embed="rId10"/>
              <a:stretch>
                <a:fillRect/>
              </a:stretch>
            </p:blipFill>
            <p:spPr>
              <a:xfrm>
                <a:off x="6100200" y="4134816"/>
                <a:ext cx="2774160" cy="299520"/>
              </a:xfrm>
              <a:prstGeom prst="rect">
                <a:avLst/>
              </a:prstGeom>
            </p:spPr>
          </p:pic>
        </mc:Fallback>
      </mc:AlternateContent>
      <p:sp>
        <p:nvSpPr>
          <p:cNvPr id="15" name="ZoneTexte 14">
            <a:extLst>
              <a:ext uri="{FF2B5EF4-FFF2-40B4-BE49-F238E27FC236}">
                <a16:creationId xmlns:a16="http://schemas.microsoft.com/office/drawing/2014/main" id="{2B140A2D-06A6-B902-B54D-81E8B6C92074}"/>
              </a:ext>
            </a:extLst>
          </p:cNvPr>
          <p:cNvSpPr txBox="1"/>
          <p:nvPr/>
        </p:nvSpPr>
        <p:spPr>
          <a:xfrm>
            <a:off x="144864" y="5342097"/>
            <a:ext cx="6094476" cy="1477328"/>
          </a:xfrm>
          <a:prstGeom prst="rect">
            <a:avLst/>
          </a:prstGeom>
          <a:noFill/>
        </p:spPr>
        <p:txBody>
          <a:bodyPr wrap="square">
            <a:spAutoFit/>
          </a:bodyPr>
          <a:lstStyle/>
          <a:p>
            <a:r>
              <a:rPr lang="en-US" dirty="0"/>
              <a:t>Sauvé, J.-S., Hare, M., Krause, G., Poitras, C., Riddle, P. et Mongeon, P. (2025). A Bibliometric Analysis of Canadian LIS Scholars and Practitioners’ Research Contributions. The Canadian Journal of Information and Library Science, 48(1), 20‑35. https://doi.org/10.5206/cjils-rcsib.v48i1.22439</a:t>
            </a:r>
            <a:endParaRPr lang="fr-CA" dirty="0"/>
          </a:p>
        </p:txBody>
      </p:sp>
    </p:spTree>
    <p:extLst>
      <p:ext uri="{BB962C8B-B14F-4D97-AF65-F5344CB8AC3E}">
        <p14:creationId xmlns:p14="http://schemas.microsoft.com/office/powerpoint/2010/main" val="2931655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9A730E4B-2DA4-7EE4-E432-4FA4606AE47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B3EA99B-B620-0497-96B3-AAC32F9CD826}"/>
              </a:ext>
            </a:extLst>
          </p:cNvPr>
          <p:cNvSpPr>
            <a:spLocks noGrp="1"/>
          </p:cNvSpPr>
          <p:nvPr>
            <p:ph type="title"/>
          </p:nvPr>
        </p:nvSpPr>
        <p:spPr/>
        <p:txBody>
          <a:bodyPr/>
          <a:lstStyle/>
          <a:p>
            <a:r>
              <a:rPr lang="fr-CA" dirty="0"/>
              <a:t>Pistes pour de futures études</a:t>
            </a:r>
          </a:p>
        </p:txBody>
      </p:sp>
      <p:sp>
        <p:nvSpPr>
          <p:cNvPr id="3" name="Sous-titre 2">
            <a:extLst>
              <a:ext uri="{FF2B5EF4-FFF2-40B4-BE49-F238E27FC236}">
                <a16:creationId xmlns:a16="http://schemas.microsoft.com/office/drawing/2014/main" id="{258B6A72-CA6D-7BE6-63E4-F16579AAB269}"/>
              </a:ext>
            </a:extLst>
          </p:cNvPr>
          <p:cNvSpPr>
            <a:spLocks noGrp="1"/>
          </p:cNvSpPr>
          <p:nvPr>
            <p:ph idx="1"/>
          </p:nvPr>
        </p:nvSpPr>
        <p:spPr/>
        <p:txBody>
          <a:bodyPr anchor="ctr">
            <a:normAutofit/>
          </a:bodyPr>
          <a:lstStyle/>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A0498C41-711F-79AB-ADB6-9835ABC47A53}"/>
              </a:ext>
            </a:extLst>
          </p:cNvPr>
          <p:cNvSpPr>
            <a:spLocks noGrp="1"/>
          </p:cNvSpPr>
          <p:nvPr>
            <p:ph type="sldNum" sz="quarter" idx="12"/>
          </p:nvPr>
        </p:nvSpPr>
        <p:spPr/>
        <p:txBody>
          <a:bodyPr/>
          <a:lstStyle/>
          <a:p>
            <a:fld id="{BC8B4FB7-AB8A-41EC-A5E3-0904986CC267}" type="slidenum">
              <a:rPr lang="fr-CA" smtClean="0"/>
              <a:t>14</a:t>
            </a:fld>
            <a:endParaRPr lang="fr-CA"/>
          </a:p>
        </p:txBody>
      </p:sp>
      <mc:AlternateContent xmlns:mc="http://schemas.openxmlformats.org/markup-compatibility/2006" xmlns:p14="http://schemas.microsoft.com/office/powerpoint/2010/main">
        <mc:Choice Requires="p14">
          <p:contentPart p14:bwMode="auto" r:id="rId2">
            <p14:nvContentPartPr>
              <p14:cNvPr id="7" name="Encre 6">
                <a:extLst>
                  <a:ext uri="{FF2B5EF4-FFF2-40B4-BE49-F238E27FC236}">
                    <a16:creationId xmlns:a16="http://schemas.microsoft.com/office/drawing/2014/main" id="{280B95E0-8C61-6A26-296E-BEC0C6B9D0A2}"/>
                  </a:ext>
                </a:extLst>
              </p14:cNvPr>
              <p14:cNvContentPartPr/>
              <p14:nvPr/>
            </p14:nvContentPartPr>
            <p14:xfrm>
              <a:off x="5824800" y="3199536"/>
              <a:ext cx="2983320" cy="28800"/>
            </p14:xfrm>
          </p:contentPart>
        </mc:Choice>
        <mc:Fallback xmlns="">
          <p:pic>
            <p:nvPicPr>
              <p:cNvPr id="7" name="Encre 6">
                <a:extLst>
                  <a:ext uri="{FF2B5EF4-FFF2-40B4-BE49-F238E27FC236}">
                    <a16:creationId xmlns:a16="http://schemas.microsoft.com/office/drawing/2014/main" id="{280B95E0-8C61-6A26-296E-BEC0C6B9D0A2}"/>
                  </a:ext>
                </a:extLst>
              </p:cNvPr>
              <p:cNvPicPr/>
              <p:nvPr/>
            </p:nvPicPr>
            <p:blipFill>
              <a:blip r:embed="rId3"/>
              <a:stretch>
                <a:fillRect/>
              </a:stretch>
            </p:blipFill>
            <p:spPr>
              <a:xfrm>
                <a:off x="5770800" y="3091536"/>
                <a:ext cx="3090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Encre 7">
                <a:extLst>
                  <a:ext uri="{FF2B5EF4-FFF2-40B4-BE49-F238E27FC236}">
                    <a16:creationId xmlns:a16="http://schemas.microsoft.com/office/drawing/2014/main" id="{360C6E17-2E53-2C2C-5387-FADFF6081DAE}"/>
                  </a:ext>
                </a:extLst>
              </p14:cNvPr>
              <p14:cNvContentPartPr/>
              <p14:nvPr/>
            </p14:nvContentPartPr>
            <p14:xfrm>
              <a:off x="3575520" y="3446136"/>
              <a:ext cx="5256000" cy="58320"/>
            </p14:xfrm>
          </p:contentPart>
        </mc:Choice>
        <mc:Fallback xmlns="">
          <p:pic>
            <p:nvPicPr>
              <p:cNvPr id="8" name="Encre 7">
                <a:extLst>
                  <a:ext uri="{FF2B5EF4-FFF2-40B4-BE49-F238E27FC236}">
                    <a16:creationId xmlns:a16="http://schemas.microsoft.com/office/drawing/2014/main" id="{360C6E17-2E53-2C2C-5387-FADFF6081DAE}"/>
                  </a:ext>
                </a:extLst>
              </p:cNvPr>
              <p:cNvPicPr/>
              <p:nvPr/>
            </p:nvPicPr>
            <p:blipFill>
              <a:blip r:embed="rId5"/>
              <a:stretch>
                <a:fillRect/>
              </a:stretch>
            </p:blipFill>
            <p:spPr>
              <a:xfrm>
                <a:off x="3521520" y="3337465"/>
                <a:ext cx="5363640" cy="27529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Encre 8">
                <a:extLst>
                  <a:ext uri="{FF2B5EF4-FFF2-40B4-BE49-F238E27FC236}">
                    <a16:creationId xmlns:a16="http://schemas.microsoft.com/office/drawing/2014/main" id="{769F9480-4777-D2B1-DABC-F6F76C94D8FD}"/>
                  </a:ext>
                </a:extLst>
              </p14:cNvPr>
              <p14:cNvContentPartPr/>
              <p14:nvPr/>
            </p14:nvContentPartPr>
            <p14:xfrm>
              <a:off x="3611520" y="3720456"/>
              <a:ext cx="5255640" cy="29160"/>
            </p14:xfrm>
          </p:contentPart>
        </mc:Choice>
        <mc:Fallback xmlns="">
          <p:pic>
            <p:nvPicPr>
              <p:cNvPr id="9" name="Encre 8">
                <a:extLst>
                  <a:ext uri="{FF2B5EF4-FFF2-40B4-BE49-F238E27FC236}">
                    <a16:creationId xmlns:a16="http://schemas.microsoft.com/office/drawing/2014/main" id="{769F9480-4777-D2B1-DABC-F6F76C94D8FD}"/>
                  </a:ext>
                </a:extLst>
              </p:cNvPr>
              <p:cNvPicPr/>
              <p:nvPr/>
            </p:nvPicPr>
            <p:blipFill>
              <a:blip r:embed="rId7"/>
              <a:stretch>
                <a:fillRect/>
              </a:stretch>
            </p:blipFill>
            <p:spPr>
              <a:xfrm>
                <a:off x="3557520" y="3612456"/>
                <a:ext cx="5363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Encre 9">
                <a:extLst>
                  <a:ext uri="{FF2B5EF4-FFF2-40B4-BE49-F238E27FC236}">
                    <a16:creationId xmlns:a16="http://schemas.microsoft.com/office/drawing/2014/main" id="{045A9B71-2525-A48A-0E82-C7E29CC11994}"/>
                  </a:ext>
                </a:extLst>
              </p14:cNvPr>
              <p14:cNvContentPartPr/>
              <p14:nvPr/>
            </p14:nvContentPartPr>
            <p14:xfrm>
              <a:off x="6153840" y="4242456"/>
              <a:ext cx="2666520" cy="83880"/>
            </p14:xfrm>
          </p:contentPart>
        </mc:Choice>
        <mc:Fallback xmlns="">
          <p:pic>
            <p:nvPicPr>
              <p:cNvPr id="10" name="Encre 9">
                <a:extLst>
                  <a:ext uri="{FF2B5EF4-FFF2-40B4-BE49-F238E27FC236}">
                    <a16:creationId xmlns:a16="http://schemas.microsoft.com/office/drawing/2014/main" id="{045A9B71-2525-A48A-0E82-C7E29CC11994}"/>
                  </a:ext>
                </a:extLst>
              </p:cNvPr>
              <p:cNvPicPr/>
              <p:nvPr/>
            </p:nvPicPr>
            <p:blipFill>
              <a:blip r:embed="rId9"/>
              <a:stretch>
                <a:fillRect/>
              </a:stretch>
            </p:blipFill>
            <p:spPr>
              <a:xfrm>
                <a:off x="6099840" y="4133990"/>
                <a:ext cx="2774160" cy="300449"/>
              </a:xfrm>
              <a:prstGeom prst="rect">
                <a:avLst/>
              </a:prstGeom>
            </p:spPr>
          </p:pic>
        </mc:Fallback>
      </mc:AlternateContent>
      <p:sp>
        <p:nvSpPr>
          <p:cNvPr id="15" name="ZoneTexte 14">
            <a:extLst>
              <a:ext uri="{FF2B5EF4-FFF2-40B4-BE49-F238E27FC236}">
                <a16:creationId xmlns:a16="http://schemas.microsoft.com/office/drawing/2014/main" id="{FDC01BF6-0A79-A558-F992-85B58DC05E29}"/>
              </a:ext>
            </a:extLst>
          </p:cNvPr>
          <p:cNvSpPr txBox="1"/>
          <p:nvPr/>
        </p:nvSpPr>
        <p:spPr>
          <a:xfrm>
            <a:off x="144864" y="5342097"/>
            <a:ext cx="6094476" cy="1477328"/>
          </a:xfrm>
          <a:prstGeom prst="rect">
            <a:avLst/>
          </a:prstGeom>
          <a:noFill/>
        </p:spPr>
        <p:txBody>
          <a:bodyPr wrap="square">
            <a:spAutoFit/>
          </a:bodyPr>
          <a:lstStyle/>
          <a:p>
            <a:r>
              <a:rPr lang="en-US" dirty="0"/>
              <a:t>Sauvé, J.-S., Hare, M., Krause, G., Poitras, C., Riddle, P. et Mongeon, P. (2025). A Bibliometric Analysis of Canadian LIS Scholars and Practitioners’ Research Contributions. The Canadian Journal of Information and Library Science, 48(1), 20‑35. https://doi.org/10.5206/cjils-rcsib.v48i1.22439</a:t>
            </a:r>
            <a:endParaRPr lang="fr-CA" dirty="0"/>
          </a:p>
        </p:txBody>
      </p:sp>
      <p:pic>
        <p:nvPicPr>
          <p:cNvPr id="11" name="Image 10">
            <a:extLst>
              <a:ext uri="{FF2B5EF4-FFF2-40B4-BE49-F238E27FC236}">
                <a16:creationId xmlns:a16="http://schemas.microsoft.com/office/drawing/2014/main" id="{36D311C9-39E3-D8DC-6964-C1CC4D69AA06}"/>
              </a:ext>
            </a:extLst>
          </p:cNvPr>
          <p:cNvPicPr>
            <a:picLocks noChangeAspect="1"/>
          </p:cNvPicPr>
          <p:nvPr/>
        </p:nvPicPr>
        <p:blipFill>
          <a:blip r:embed="rId10"/>
          <a:stretch>
            <a:fillRect/>
          </a:stretch>
        </p:blipFill>
        <p:spPr>
          <a:xfrm>
            <a:off x="3279120" y="2578244"/>
            <a:ext cx="6196778" cy="2249787"/>
          </a:xfrm>
          <a:prstGeom prst="rect">
            <a:avLst/>
          </a:prstGeom>
        </p:spPr>
      </p:pic>
      <mc:AlternateContent xmlns:mc="http://schemas.openxmlformats.org/markup-compatibility/2006" xmlns:p14="http://schemas.microsoft.com/office/powerpoint/2010/main">
        <mc:Choice Requires="p14">
          <p:contentPart p14:bwMode="auto" r:id="rId11">
            <p14:nvContentPartPr>
              <p14:cNvPr id="12" name="Encre 11">
                <a:extLst>
                  <a:ext uri="{FF2B5EF4-FFF2-40B4-BE49-F238E27FC236}">
                    <a16:creationId xmlns:a16="http://schemas.microsoft.com/office/drawing/2014/main" id="{55B58EF4-8FFD-3CCB-D748-8DA190D14653}"/>
                  </a:ext>
                </a:extLst>
              </p14:cNvPr>
              <p14:cNvContentPartPr/>
              <p14:nvPr/>
            </p14:nvContentPartPr>
            <p14:xfrm>
              <a:off x="3922560" y="3107664"/>
              <a:ext cx="5315040" cy="138240"/>
            </p14:xfrm>
          </p:contentPart>
        </mc:Choice>
        <mc:Fallback xmlns="">
          <p:pic>
            <p:nvPicPr>
              <p:cNvPr id="12" name="Encre 11">
                <a:extLst>
                  <a:ext uri="{FF2B5EF4-FFF2-40B4-BE49-F238E27FC236}">
                    <a16:creationId xmlns:a16="http://schemas.microsoft.com/office/drawing/2014/main" id="{55B58EF4-8FFD-3CCB-D748-8DA190D14653}"/>
                  </a:ext>
                </a:extLst>
              </p:cNvPr>
              <p:cNvPicPr/>
              <p:nvPr/>
            </p:nvPicPr>
            <p:blipFill>
              <a:blip r:embed="rId12"/>
              <a:stretch>
                <a:fillRect/>
              </a:stretch>
            </p:blipFill>
            <p:spPr>
              <a:xfrm>
                <a:off x="3868920" y="3000024"/>
                <a:ext cx="542268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Encre 12">
                <a:extLst>
                  <a:ext uri="{FF2B5EF4-FFF2-40B4-BE49-F238E27FC236}">
                    <a16:creationId xmlns:a16="http://schemas.microsoft.com/office/drawing/2014/main" id="{71193A1F-257D-7C7D-129C-5FFF53FBF94E}"/>
                  </a:ext>
                </a:extLst>
              </p14:cNvPr>
              <p14:cNvContentPartPr/>
              <p14:nvPr/>
            </p14:nvContentPartPr>
            <p14:xfrm>
              <a:off x="3639240" y="3500784"/>
              <a:ext cx="4775760" cy="10800"/>
            </p14:xfrm>
          </p:contentPart>
        </mc:Choice>
        <mc:Fallback xmlns="">
          <p:pic>
            <p:nvPicPr>
              <p:cNvPr id="13" name="Encre 12">
                <a:extLst>
                  <a:ext uri="{FF2B5EF4-FFF2-40B4-BE49-F238E27FC236}">
                    <a16:creationId xmlns:a16="http://schemas.microsoft.com/office/drawing/2014/main" id="{71193A1F-257D-7C7D-129C-5FFF53FBF94E}"/>
                  </a:ext>
                </a:extLst>
              </p:cNvPr>
              <p:cNvPicPr/>
              <p:nvPr/>
            </p:nvPicPr>
            <p:blipFill>
              <a:blip r:embed="rId14"/>
              <a:stretch>
                <a:fillRect/>
              </a:stretch>
            </p:blipFill>
            <p:spPr>
              <a:xfrm>
                <a:off x="3585240" y="3393144"/>
                <a:ext cx="4883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Encre 13">
                <a:extLst>
                  <a:ext uri="{FF2B5EF4-FFF2-40B4-BE49-F238E27FC236}">
                    <a16:creationId xmlns:a16="http://schemas.microsoft.com/office/drawing/2014/main" id="{AD5A3ED2-F628-9483-7D38-CE6ED61E3C0D}"/>
                  </a:ext>
                </a:extLst>
              </p14:cNvPr>
              <p14:cNvContentPartPr/>
              <p14:nvPr/>
            </p14:nvContentPartPr>
            <p14:xfrm>
              <a:off x="6217560" y="3802464"/>
              <a:ext cx="3046680" cy="19800"/>
            </p14:xfrm>
          </p:contentPart>
        </mc:Choice>
        <mc:Fallback xmlns="">
          <p:pic>
            <p:nvPicPr>
              <p:cNvPr id="14" name="Encre 13">
                <a:extLst>
                  <a:ext uri="{FF2B5EF4-FFF2-40B4-BE49-F238E27FC236}">
                    <a16:creationId xmlns:a16="http://schemas.microsoft.com/office/drawing/2014/main" id="{AD5A3ED2-F628-9483-7D38-CE6ED61E3C0D}"/>
                  </a:ext>
                </a:extLst>
              </p:cNvPr>
              <p:cNvPicPr/>
              <p:nvPr/>
            </p:nvPicPr>
            <p:blipFill>
              <a:blip r:embed="rId16"/>
              <a:stretch>
                <a:fillRect/>
              </a:stretch>
            </p:blipFill>
            <p:spPr>
              <a:xfrm>
                <a:off x="6163920" y="3694824"/>
                <a:ext cx="31543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Encre 15">
                <a:extLst>
                  <a:ext uri="{FF2B5EF4-FFF2-40B4-BE49-F238E27FC236}">
                    <a16:creationId xmlns:a16="http://schemas.microsoft.com/office/drawing/2014/main" id="{16CC334A-693D-E06F-7F4B-2D38359B4699}"/>
                  </a:ext>
                </a:extLst>
              </p14:cNvPr>
              <p14:cNvContentPartPr/>
              <p14:nvPr/>
            </p14:nvContentPartPr>
            <p14:xfrm>
              <a:off x="3511080" y="4077864"/>
              <a:ext cx="5747400" cy="19800"/>
            </p14:xfrm>
          </p:contentPart>
        </mc:Choice>
        <mc:Fallback xmlns="">
          <p:pic>
            <p:nvPicPr>
              <p:cNvPr id="16" name="Encre 15">
                <a:extLst>
                  <a:ext uri="{FF2B5EF4-FFF2-40B4-BE49-F238E27FC236}">
                    <a16:creationId xmlns:a16="http://schemas.microsoft.com/office/drawing/2014/main" id="{16CC334A-693D-E06F-7F4B-2D38359B4699}"/>
                  </a:ext>
                </a:extLst>
              </p:cNvPr>
              <p:cNvPicPr/>
              <p:nvPr/>
            </p:nvPicPr>
            <p:blipFill>
              <a:blip r:embed="rId18"/>
              <a:stretch>
                <a:fillRect/>
              </a:stretch>
            </p:blipFill>
            <p:spPr>
              <a:xfrm>
                <a:off x="3457440" y="3970224"/>
                <a:ext cx="5855040" cy="235440"/>
              </a:xfrm>
              <a:prstGeom prst="rect">
                <a:avLst/>
              </a:prstGeom>
            </p:spPr>
          </p:pic>
        </mc:Fallback>
      </mc:AlternateContent>
    </p:spTree>
    <p:extLst>
      <p:ext uri="{BB962C8B-B14F-4D97-AF65-F5344CB8AC3E}">
        <p14:creationId xmlns:p14="http://schemas.microsoft.com/office/powerpoint/2010/main" val="171792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B0FD125-D52C-61E8-3176-487735AA2EF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F1D81CA-111F-F850-586B-A9EB314EFD1A}"/>
              </a:ext>
            </a:extLst>
          </p:cNvPr>
          <p:cNvSpPr>
            <a:spLocks noGrp="1"/>
          </p:cNvSpPr>
          <p:nvPr>
            <p:ph type="title"/>
          </p:nvPr>
        </p:nvSpPr>
        <p:spPr/>
        <p:txBody>
          <a:bodyPr/>
          <a:lstStyle/>
          <a:p>
            <a:r>
              <a:rPr lang="fr-CA" dirty="0"/>
              <a:t>Recommandations concrètes (et exemple de formulation)</a:t>
            </a:r>
          </a:p>
        </p:txBody>
      </p:sp>
      <p:sp>
        <p:nvSpPr>
          <p:cNvPr id="3" name="Sous-titre 2">
            <a:extLst>
              <a:ext uri="{FF2B5EF4-FFF2-40B4-BE49-F238E27FC236}">
                <a16:creationId xmlns:a16="http://schemas.microsoft.com/office/drawing/2014/main" id="{DFD32435-BA66-D32B-F5B5-C6F25746F8DE}"/>
              </a:ext>
            </a:extLst>
          </p:cNvPr>
          <p:cNvSpPr>
            <a:spLocks noGrp="1"/>
          </p:cNvSpPr>
          <p:nvPr>
            <p:ph idx="1"/>
          </p:nvPr>
        </p:nvSpPr>
        <p:spPr/>
        <p:txBody>
          <a:bodyPr anchor="ctr">
            <a:normAutofit/>
          </a:bodyPr>
          <a:lstStyle/>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7A612277-2991-1A6E-9F11-8B4734E87B1E}"/>
              </a:ext>
            </a:extLst>
          </p:cNvPr>
          <p:cNvSpPr>
            <a:spLocks noGrp="1"/>
          </p:cNvSpPr>
          <p:nvPr>
            <p:ph type="sldNum" sz="quarter" idx="12"/>
          </p:nvPr>
        </p:nvSpPr>
        <p:spPr/>
        <p:txBody>
          <a:bodyPr/>
          <a:lstStyle/>
          <a:p>
            <a:fld id="{BC8B4FB7-AB8A-41EC-A5E3-0904986CC267}" type="slidenum">
              <a:rPr lang="fr-CA" smtClean="0"/>
              <a:t>15</a:t>
            </a:fld>
            <a:endParaRPr lang="fr-CA"/>
          </a:p>
        </p:txBody>
      </p:sp>
      <p:sp>
        <p:nvSpPr>
          <p:cNvPr id="8" name="ZoneTexte 7">
            <a:extLst>
              <a:ext uri="{FF2B5EF4-FFF2-40B4-BE49-F238E27FC236}">
                <a16:creationId xmlns:a16="http://schemas.microsoft.com/office/drawing/2014/main" id="{AE3D8AA7-B003-6F65-072A-A45D9F2D5344}"/>
              </a:ext>
            </a:extLst>
          </p:cNvPr>
          <p:cNvSpPr txBox="1"/>
          <p:nvPr/>
        </p:nvSpPr>
        <p:spPr>
          <a:xfrm>
            <a:off x="0" y="5756185"/>
            <a:ext cx="11601450" cy="1200329"/>
          </a:xfrm>
          <a:prstGeom prst="rect">
            <a:avLst/>
          </a:prstGeom>
          <a:noFill/>
        </p:spPr>
        <p:txBody>
          <a:bodyPr wrap="square">
            <a:spAutoFit/>
          </a:bodyPr>
          <a:lstStyle/>
          <a:p>
            <a:r>
              <a:rPr lang="fr-CA" dirty="0" err="1">
                <a:effectLst/>
              </a:rPr>
              <a:t>Céspedes</a:t>
            </a:r>
            <a:r>
              <a:rPr lang="fr-CA" dirty="0">
                <a:effectLst/>
              </a:rPr>
              <a:t>, L., Kozlowski, D., Pradier, C., Sainte-Marie, M. H., </a:t>
            </a:r>
            <a:r>
              <a:rPr lang="fr-CA" dirty="0" err="1">
                <a:effectLst/>
              </a:rPr>
              <a:t>Shokida</a:t>
            </a:r>
            <a:r>
              <a:rPr lang="fr-CA" dirty="0">
                <a:effectLst/>
              </a:rPr>
              <a:t>, N. S., Benz, P., Poitras, C., </a:t>
            </a:r>
            <a:r>
              <a:rPr lang="fr-CA" dirty="0" err="1">
                <a:effectLst/>
              </a:rPr>
              <a:t>Ninkov</a:t>
            </a:r>
            <a:r>
              <a:rPr lang="fr-CA" dirty="0">
                <a:effectLst/>
              </a:rPr>
              <a:t>, A. B., </a:t>
            </a:r>
            <a:r>
              <a:rPr lang="fr-CA" dirty="0" err="1">
                <a:effectLst/>
              </a:rPr>
              <a:t>Ebrahimy</a:t>
            </a:r>
            <a:r>
              <a:rPr lang="fr-CA" dirty="0">
                <a:effectLst/>
              </a:rPr>
              <a:t>, S., </a:t>
            </a:r>
            <a:r>
              <a:rPr lang="fr-CA" dirty="0" err="1">
                <a:effectLst/>
              </a:rPr>
              <a:t>Ayeni</a:t>
            </a:r>
            <a:r>
              <a:rPr lang="fr-CA" dirty="0">
                <a:effectLst/>
              </a:rPr>
              <a:t>, P., Filali, S., Li, B. et </a:t>
            </a:r>
            <a:r>
              <a:rPr lang="fr-CA" dirty="0" err="1">
                <a:effectLst/>
              </a:rPr>
              <a:t>Larivière</a:t>
            </a:r>
            <a:r>
              <a:rPr lang="fr-CA" dirty="0">
                <a:effectLst/>
              </a:rPr>
              <a:t>, V. (2025). </a:t>
            </a:r>
            <a:r>
              <a:rPr lang="fr-CA" dirty="0" err="1">
                <a:effectLst/>
              </a:rPr>
              <a:t>Evaluating</a:t>
            </a:r>
            <a:r>
              <a:rPr lang="fr-CA" dirty="0">
                <a:effectLst/>
              </a:rPr>
              <a:t> the </a:t>
            </a:r>
            <a:r>
              <a:rPr lang="fr-CA" dirty="0" err="1">
                <a:effectLst/>
              </a:rPr>
              <a:t>Linguistic</a:t>
            </a:r>
            <a:r>
              <a:rPr lang="fr-CA" dirty="0">
                <a:effectLst/>
              </a:rPr>
              <a:t> </a:t>
            </a:r>
            <a:r>
              <a:rPr lang="fr-CA" dirty="0" err="1">
                <a:effectLst/>
              </a:rPr>
              <a:t>Coverage</a:t>
            </a:r>
            <a:r>
              <a:rPr lang="fr-CA" dirty="0">
                <a:effectLst/>
              </a:rPr>
              <a:t> of </a:t>
            </a:r>
            <a:r>
              <a:rPr lang="fr-CA" dirty="0" err="1">
                <a:effectLst/>
              </a:rPr>
              <a:t>OpenAlex</a:t>
            </a:r>
            <a:r>
              <a:rPr lang="fr-CA" dirty="0">
                <a:effectLst/>
              </a:rPr>
              <a:t>: An </a:t>
            </a:r>
            <a:r>
              <a:rPr lang="fr-CA" dirty="0" err="1">
                <a:effectLst/>
              </a:rPr>
              <a:t>Assessment</a:t>
            </a:r>
            <a:r>
              <a:rPr lang="fr-CA" dirty="0">
                <a:effectLst/>
              </a:rPr>
              <a:t> of </a:t>
            </a:r>
            <a:r>
              <a:rPr lang="fr-CA" dirty="0" err="1">
                <a:effectLst/>
              </a:rPr>
              <a:t>Metadata</a:t>
            </a:r>
            <a:r>
              <a:rPr lang="fr-CA" dirty="0">
                <a:effectLst/>
              </a:rPr>
              <a:t> </a:t>
            </a:r>
            <a:r>
              <a:rPr lang="fr-CA" dirty="0" err="1">
                <a:effectLst/>
              </a:rPr>
              <a:t>Accuracy</a:t>
            </a:r>
            <a:r>
              <a:rPr lang="fr-CA" dirty="0">
                <a:effectLst/>
              </a:rPr>
              <a:t> and </a:t>
            </a:r>
            <a:r>
              <a:rPr lang="fr-CA" dirty="0" err="1">
                <a:effectLst/>
              </a:rPr>
              <a:t>Completeness</a:t>
            </a:r>
            <a:r>
              <a:rPr lang="fr-CA" dirty="0">
                <a:effectLst/>
              </a:rPr>
              <a:t>. </a:t>
            </a:r>
            <a:r>
              <a:rPr lang="fr-CA" i="1" dirty="0">
                <a:effectLst/>
              </a:rPr>
              <a:t>Journal of the Association for Information Science and </a:t>
            </a:r>
            <a:r>
              <a:rPr lang="fr-CA" i="1" dirty="0" err="1">
                <a:effectLst/>
              </a:rPr>
              <a:t>Technology</a:t>
            </a:r>
            <a:r>
              <a:rPr lang="fr-CA" dirty="0">
                <a:effectLst/>
              </a:rPr>
              <a:t>. </a:t>
            </a:r>
            <a:r>
              <a:rPr lang="fr-CA" dirty="0">
                <a:effectLst/>
                <a:hlinkClick r:id="rId2"/>
              </a:rPr>
              <a:t>https://doi.org/10.1002/asi.24979</a:t>
            </a:r>
            <a:endParaRPr lang="fr-CA" dirty="0">
              <a:effectLst/>
            </a:endParaRPr>
          </a:p>
        </p:txBody>
      </p:sp>
      <p:pic>
        <p:nvPicPr>
          <p:cNvPr id="15" name="Image 14">
            <a:extLst>
              <a:ext uri="{FF2B5EF4-FFF2-40B4-BE49-F238E27FC236}">
                <a16:creationId xmlns:a16="http://schemas.microsoft.com/office/drawing/2014/main" id="{0EEBFCB2-0223-3D44-04BC-BBA707BBECAD}"/>
              </a:ext>
            </a:extLst>
          </p:cNvPr>
          <p:cNvPicPr>
            <a:picLocks noChangeAspect="1"/>
          </p:cNvPicPr>
          <p:nvPr/>
        </p:nvPicPr>
        <p:blipFill>
          <a:blip r:embed="rId3"/>
          <a:stretch>
            <a:fillRect/>
          </a:stretch>
        </p:blipFill>
        <p:spPr>
          <a:xfrm>
            <a:off x="2115226" y="1646238"/>
            <a:ext cx="7961548" cy="3683043"/>
          </a:xfrm>
          <a:prstGeom prst="rect">
            <a:avLst/>
          </a:prstGeom>
        </p:spPr>
      </p:pic>
      <mc:AlternateContent xmlns:mc="http://schemas.openxmlformats.org/markup-compatibility/2006" xmlns:p14="http://schemas.microsoft.com/office/powerpoint/2010/main">
        <mc:Choice Requires="p14">
          <p:contentPart p14:bwMode="auto" r:id="rId4">
            <p14:nvContentPartPr>
              <p14:cNvPr id="16" name="Encre 15">
                <a:extLst>
                  <a:ext uri="{FF2B5EF4-FFF2-40B4-BE49-F238E27FC236}">
                    <a16:creationId xmlns:a16="http://schemas.microsoft.com/office/drawing/2014/main" id="{1AADFDFD-823C-522F-14F1-42E795749812}"/>
                  </a:ext>
                </a:extLst>
              </p14:cNvPr>
              <p14:cNvContentPartPr/>
              <p14:nvPr/>
            </p14:nvContentPartPr>
            <p14:xfrm>
              <a:off x="2377440" y="1810008"/>
              <a:ext cx="7187400" cy="28080"/>
            </p14:xfrm>
          </p:contentPart>
        </mc:Choice>
        <mc:Fallback xmlns="">
          <p:pic>
            <p:nvPicPr>
              <p:cNvPr id="16" name="Encre 15">
                <a:extLst>
                  <a:ext uri="{FF2B5EF4-FFF2-40B4-BE49-F238E27FC236}">
                    <a16:creationId xmlns:a16="http://schemas.microsoft.com/office/drawing/2014/main" id="{1AADFDFD-823C-522F-14F1-42E795749812}"/>
                  </a:ext>
                </a:extLst>
              </p:cNvPr>
              <p:cNvPicPr/>
              <p:nvPr/>
            </p:nvPicPr>
            <p:blipFill>
              <a:blip r:embed="rId5"/>
              <a:stretch>
                <a:fillRect/>
              </a:stretch>
            </p:blipFill>
            <p:spPr>
              <a:xfrm>
                <a:off x="2323440" y="1702368"/>
                <a:ext cx="72950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Encre 16">
                <a:extLst>
                  <a:ext uri="{FF2B5EF4-FFF2-40B4-BE49-F238E27FC236}">
                    <a16:creationId xmlns:a16="http://schemas.microsoft.com/office/drawing/2014/main" id="{EC0B1CA4-8EB0-DD1C-C7C2-90D903B57D6D}"/>
                  </a:ext>
                </a:extLst>
              </p14:cNvPr>
              <p14:cNvContentPartPr/>
              <p14:nvPr/>
            </p14:nvContentPartPr>
            <p14:xfrm>
              <a:off x="2331720" y="2066328"/>
              <a:ext cx="2902320" cy="10800"/>
            </p14:xfrm>
          </p:contentPart>
        </mc:Choice>
        <mc:Fallback xmlns="">
          <p:pic>
            <p:nvPicPr>
              <p:cNvPr id="17" name="Encre 16">
                <a:extLst>
                  <a:ext uri="{FF2B5EF4-FFF2-40B4-BE49-F238E27FC236}">
                    <a16:creationId xmlns:a16="http://schemas.microsoft.com/office/drawing/2014/main" id="{EC0B1CA4-8EB0-DD1C-C7C2-90D903B57D6D}"/>
                  </a:ext>
                </a:extLst>
              </p:cNvPr>
              <p:cNvPicPr/>
              <p:nvPr/>
            </p:nvPicPr>
            <p:blipFill>
              <a:blip r:embed="rId7"/>
              <a:stretch>
                <a:fillRect/>
              </a:stretch>
            </p:blipFill>
            <p:spPr>
              <a:xfrm>
                <a:off x="2277720" y="1958328"/>
                <a:ext cx="30099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Encre 17">
                <a:extLst>
                  <a:ext uri="{FF2B5EF4-FFF2-40B4-BE49-F238E27FC236}">
                    <a16:creationId xmlns:a16="http://schemas.microsoft.com/office/drawing/2014/main" id="{490A6B49-07BD-BC69-8F4B-54C654ACC47A}"/>
                  </a:ext>
                </a:extLst>
              </p14:cNvPr>
              <p14:cNvContentPartPr/>
              <p14:nvPr/>
            </p14:nvContentPartPr>
            <p14:xfrm>
              <a:off x="7525440" y="4598928"/>
              <a:ext cx="360" cy="360"/>
            </p14:xfrm>
          </p:contentPart>
        </mc:Choice>
        <mc:Fallback xmlns="">
          <p:pic>
            <p:nvPicPr>
              <p:cNvPr id="18" name="Encre 17">
                <a:extLst>
                  <a:ext uri="{FF2B5EF4-FFF2-40B4-BE49-F238E27FC236}">
                    <a16:creationId xmlns:a16="http://schemas.microsoft.com/office/drawing/2014/main" id="{490A6B49-07BD-BC69-8F4B-54C654ACC47A}"/>
                  </a:ext>
                </a:extLst>
              </p:cNvPr>
              <p:cNvPicPr/>
              <p:nvPr/>
            </p:nvPicPr>
            <p:blipFill>
              <a:blip r:embed="rId9"/>
              <a:stretch>
                <a:fillRect/>
              </a:stretch>
            </p:blipFill>
            <p:spPr>
              <a:xfrm>
                <a:off x="7471800" y="4491288"/>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Encre 18">
                <a:extLst>
                  <a:ext uri="{FF2B5EF4-FFF2-40B4-BE49-F238E27FC236}">
                    <a16:creationId xmlns:a16="http://schemas.microsoft.com/office/drawing/2014/main" id="{363E1B8F-68C8-6020-79DD-F517B437AD56}"/>
                  </a:ext>
                </a:extLst>
              </p14:cNvPr>
              <p14:cNvContentPartPr/>
              <p14:nvPr/>
            </p14:nvContentPartPr>
            <p14:xfrm>
              <a:off x="7498080" y="4598928"/>
              <a:ext cx="1851480" cy="19800"/>
            </p14:xfrm>
          </p:contentPart>
        </mc:Choice>
        <mc:Fallback xmlns="">
          <p:pic>
            <p:nvPicPr>
              <p:cNvPr id="19" name="Encre 18">
                <a:extLst>
                  <a:ext uri="{FF2B5EF4-FFF2-40B4-BE49-F238E27FC236}">
                    <a16:creationId xmlns:a16="http://schemas.microsoft.com/office/drawing/2014/main" id="{363E1B8F-68C8-6020-79DD-F517B437AD56}"/>
                  </a:ext>
                </a:extLst>
              </p:cNvPr>
              <p:cNvPicPr/>
              <p:nvPr/>
            </p:nvPicPr>
            <p:blipFill>
              <a:blip r:embed="rId11"/>
              <a:stretch>
                <a:fillRect/>
              </a:stretch>
            </p:blipFill>
            <p:spPr>
              <a:xfrm>
                <a:off x="7444440" y="4491288"/>
                <a:ext cx="1959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Encre 19">
                <a:extLst>
                  <a:ext uri="{FF2B5EF4-FFF2-40B4-BE49-F238E27FC236}">
                    <a16:creationId xmlns:a16="http://schemas.microsoft.com/office/drawing/2014/main" id="{84DE6C9F-718F-CA26-542E-C5252E2FE22B}"/>
                  </a:ext>
                </a:extLst>
              </p14:cNvPr>
              <p14:cNvContentPartPr/>
              <p14:nvPr/>
            </p14:nvContentPartPr>
            <p14:xfrm>
              <a:off x="2304360" y="4826808"/>
              <a:ext cx="7277760" cy="84600"/>
            </p14:xfrm>
          </p:contentPart>
        </mc:Choice>
        <mc:Fallback xmlns="">
          <p:pic>
            <p:nvPicPr>
              <p:cNvPr id="20" name="Encre 19">
                <a:extLst>
                  <a:ext uri="{FF2B5EF4-FFF2-40B4-BE49-F238E27FC236}">
                    <a16:creationId xmlns:a16="http://schemas.microsoft.com/office/drawing/2014/main" id="{84DE6C9F-718F-CA26-542E-C5252E2FE22B}"/>
                  </a:ext>
                </a:extLst>
              </p:cNvPr>
              <p:cNvPicPr/>
              <p:nvPr/>
            </p:nvPicPr>
            <p:blipFill>
              <a:blip r:embed="rId13"/>
              <a:stretch>
                <a:fillRect/>
              </a:stretch>
            </p:blipFill>
            <p:spPr>
              <a:xfrm>
                <a:off x="2250360" y="4718808"/>
                <a:ext cx="73854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Encre 21">
                <a:extLst>
                  <a:ext uri="{FF2B5EF4-FFF2-40B4-BE49-F238E27FC236}">
                    <a16:creationId xmlns:a16="http://schemas.microsoft.com/office/drawing/2014/main" id="{2B9D38D6-B523-5141-10EF-803300CA2486}"/>
                  </a:ext>
                </a:extLst>
              </p14:cNvPr>
              <p14:cNvContentPartPr/>
              <p14:nvPr/>
            </p14:nvContentPartPr>
            <p14:xfrm>
              <a:off x="2340360" y="5129568"/>
              <a:ext cx="4929840" cy="720"/>
            </p14:xfrm>
          </p:contentPart>
        </mc:Choice>
        <mc:Fallback xmlns="">
          <p:pic>
            <p:nvPicPr>
              <p:cNvPr id="22" name="Encre 21">
                <a:extLst>
                  <a:ext uri="{FF2B5EF4-FFF2-40B4-BE49-F238E27FC236}">
                    <a16:creationId xmlns:a16="http://schemas.microsoft.com/office/drawing/2014/main" id="{2B9D38D6-B523-5141-10EF-803300CA2486}"/>
                  </a:ext>
                </a:extLst>
              </p:cNvPr>
              <p:cNvPicPr/>
              <p:nvPr/>
            </p:nvPicPr>
            <p:blipFill>
              <a:blip r:embed="rId15"/>
              <a:stretch>
                <a:fillRect/>
              </a:stretch>
            </p:blipFill>
            <p:spPr>
              <a:xfrm>
                <a:off x="2286360" y="4913568"/>
                <a:ext cx="5037480" cy="432000"/>
              </a:xfrm>
              <a:prstGeom prst="rect">
                <a:avLst/>
              </a:prstGeom>
            </p:spPr>
          </p:pic>
        </mc:Fallback>
      </mc:AlternateContent>
    </p:spTree>
    <p:extLst>
      <p:ext uri="{BB962C8B-B14F-4D97-AF65-F5344CB8AC3E}">
        <p14:creationId xmlns:p14="http://schemas.microsoft.com/office/powerpoint/2010/main" val="984632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8311A31-41AD-517D-1960-EE5A0E32B243}"/>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3D2E361D-BEFE-0C7F-B338-23466D910F24}"/>
              </a:ext>
            </a:extLst>
          </p:cNvPr>
          <p:cNvSpPr>
            <a:spLocks noGrp="1"/>
          </p:cNvSpPr>
          <p:nvPr>
            <p:ph type="title"/>
          </p:nvPr>
        </p:nvSpPr>
        <p:spPr/>
        <p:txBody>
          <a:bodyPr/>
          <a:lstStyle/>
          <a:p>
            <a:r>
              <a:rPr lang="fr-CA" dirty="0"/>
              <a:t>2.  La diffusion des résultats</a:t>
            </a:r>
          </a:p>
        </p:txBody>
      </p:sp>
      <p:sp>
        <p:nvSpPr>
          <p:cNvPr id="7" name="Espace réservé du texte 6">
            <a:extLst>
              <a:ext uri="{FF2B5EF4-FFF2-40B4-BE49-F238E27FC236}">
                <a16:creationId xmlns:a16="http://schemas.microsoft.com/office/drawing/2014/main" id="{0EEFD6C8-7F46-BC81-D83B-B5042A21998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B8D08A99-F2E3-111C-6649-938D1789AA48}"/>
              </a:ext>
            </a:extLst>
          </p:cNvPr>
          <p:cNvSpPr>
            <a:spLocks noGrp="1"/>
          </p:cNvSpPr>
          <p:nvPr>
            <p:ph type="sldNum" sz="quarter" idx="12"/>
          </p:nvPr>
        </p:nvSpPr>
        <p:spPr/>
        <p:txBody>
          <a:bodyPr/>
          <a:lstStyle/>
          <a:p>
            <a:fld id="{BC8B4FB7-AB8A-41EC-A5E3-0904986CC267}" type="slidenum">
              <a:rPr lang="fr-CA" smtClean="0"/>
              <a:t>16</a:t>
            </a:fld>
            <a:endParaRPr lang="fr-CA"/>
          </a:p>
        </p:txBody>
      </p:sp>
    </p:spTree>
    <p:extLst>
      <p:ext uri="{BB962C8B-B14F-4D97-AF65-F5344CB8AC3E}">
        <p14:creationId xmlns:p14="http://schemas.microsoft.com/office/powerpoint/2010/main" val="1596579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F2270883-D96F-4DE4-367B-1A9AA110F1E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2F6DFDB-4180-E1A4-FBA5-6AC8F42B5B1E}"/>
              </a:ext>
            </a:extLst>
          </p:cNvPr>
          <p:cNvSpPr>
            <a:spLocks noGrp="1"/>
          </p:cNvSpPr>
          <p:nvPr>
            <p:ph type="title"/>
          </p:nvPr>
        </p:nvSpPr>
        <p:spPr/>
        <p:txBody>
          <a:bodyPr/>
          <a:lstStyle/>
          <a:p>
            <a:r>
              <a:rPr lang="fr-CA" dirty="0"/>
              <a:t>Les résultats du sondage </a:t>
            </a:r>
            <a:r>
              <a:rPr lang="fr-CA" dirty="0" err="1"/>
              <a:t>Wooclap</a:t>
            </a:r>
            <a:endParaRPr lang="fr-CA" dirty="0"/>
          </a:p>
        </p:txBody>
      </p:sp>
      <p:sp>
        <p:nvSpPr>
          <p:cNvPr id="6" name="Espace réservé du contenu 5">
            <a:extLst>
              <a:ext uri="{FF2B5EF4-FFF2-40B4-BE49-F238E27FC236}">
                <a16:creationId xmlns:a16="http://schemas.microsoft.com/office/drawing/2014/main" id="{D2A00FFB-8598-F8FE-C711-1C8BD853B040}"/>
              </a:ext>
            </a:extLst>
          </p:cNvPr>
          <p:cNvSpPr>
            <a:spLocks noGrp="1"/>
          </p:cNvSpPr>
          <p:nvPr>
            <p:ph idx="1"/>
          </p:nvPr>
        </p:nvSpPr>
        <p:spPr/>
        <p:txBody>
          <a:bodyPr anchor="ctr">
            <a:normAutofit/>
          </a:bodyPr>
          <a:lstStyle/>
          <a:p>
            <a:pPr marL="514350" indent="-514350">
              <a:buAutoNum type="arabicPeriod"/>
            </a:pPr>
            <a:r>
              <a:rPr lang="fr-FR" dirty="0">
                <a:solidFill>
                  <a:srgbClr val="223042"/>
                </a:solidFill>
              </a:rPr>
              <a:t>Les revues prédatrices</a:t>
            </a:r>
          </a:p>
          <a:p>
            <a:pPr marL="514350" indent="-514350">
              <a:buAutoNum type="arabicPeriod"/>
            </a:pPr>
            <a:r>
              <a:rPr lang="fr-FR" dirty="0">
                <a:solidFill>
                  <a:srgbClr val="223042"/>
                </a:solidFill>
              </a:rPr>
              <a:t>Les pratiques de science ouverte</a:t>
            </a:r>
          </a:p>
          <a:p>
            <a:pPr marL="514350" indent="-514350">
              <a:buAutoNum type="arabicPeriod"/>
            </a:pPr>
            <a:r>
              <a:rPr lang="fr-FR" dirty="0">
                <a:solidFill>
                  <a:srgbClr val="223042"/>
                </a:solidFill>
              </a:rPr>
              <a:t>Le processus de soumission d’un article à une revue</a:t>
            </a:r>
          </a:p>
          <a:p>
            <a:pPr marL="514350" indent="-514350">
              <a:buAutoNum type="arabicPeriod"/>
            </a:pPr>
            <a:r>
              <a:rPr lang="fr-FR" dirty="0">
                <a:solidFill>
                  <a:srgbClr val="223042"/>
                </a:solidFill>
              </a:rPr>
              <a:t>La gestion des données de recherche</a:t>
            </a:r>
          </a:p>
          <a:p>
            <a:pPr marL="514350" indent="-514350">
              <a:buAutoNum type="arabicPeriod"/>
            </a:pPr>
            <a:endParaRPr lang="fr-FR" dirty="0">
              <a:solidFill>
                <a:srgbClr val="223042"/>
              </a:solidFill>
            </a:endParaRPr>
          </a:p>
          <a:p>
            <a:pPr marL="0" indent="0">
              <a:buNone/>
            </a:pPr>
            <a:r>
              <a:rPr lang="fr-FR" dirty="0">
                <a:solidFill>
                  <a:srgbClr val="223042"/>
                </a:solidFill>
              </a:rPr>
              <a:t>À voir au travers du processus de diffusion</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FB084C64-9ED7-6C0B-472A-D004ABD0643E}"/>
              </a:ext>
            </a:extLst>
          </p:cNvPr>
          <p:cNvSpPr>
            <a:spLocks noGrp="1"/>
          </p:cNvSpPr>
          <p:nvPr>
            <p:ph type="sldNum" sz="quarter" idx="12"/>
          </p:nvPr>
        </p:nvSpPr>
        <p:spPr/>
        <p:txBody>
          <a:bodyPr/>
          <a:lstStyle/>
          <a:p>
            <a:fld id="{BC8B4FB7-AB8A-41EC-A5E3-0904986CC267}" type="slidenum">
              <a:rPr lang="fr-CA" smtClean="0"/>
              <a:t>17</a:t>
            </a:fld>
            <a:endParaRPr lang="fr-CA"/>
          </a:p>
        </p:txBody>
      </p:sp>
    </p:spTree>
    <p:extLst>
      <p:ext uri="{BB962C8B-B14F-4D97-AF65-F5344CB8AC3E}">
        <p14:creationId xmlns:p14="http://schemas.microsoft.com/office/powerpoint/2010/main" val="4104637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A782706F-4B40-CA23-6264-09E98985DDE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0E78204-5165-B2F2-BCEC-825C7A7C5D6B}"/>
              </a:ext>
            </a:extLst>
          </p:cNvPr>
          <p:cNvSpPr>
            <a:spLocks noGrp="1"/>
          </p:cNvSpPr>
          <p:nvPr>
            <p:ph type="title"/>
          </p:nvPr>
        </p:nvSpPr>
        <p:spPr/>
        <p:txBody>
          <a:bodyPr/>
          <a:lstStyle/>
          <a:p>
            <a:r>
              <a:rPr lang="fr-CA" dirty="0"/>
              <a:t>Le processus de diffusion</a:t>
            </a:r>
          </a:p>
        </p:txBody>
      </p:sp>
      <p:sp>
        <p:nvSpPr>
          <p:cNvPr id="6" name="Espace réservé du contenu 5">
            <a:extLst>
              <a:ext uri="{FF2B5EF4-FFF2-40B4-BE49-F238E27FC236}">
                <a16:creationId xmlns:a16="http://schemas.microsoft.com/office/drawing/2014/main" id="{FC9B6656-4804-7E46-B1A3-AB8BDC6DA91A}"/>
              </a:ext>
            </a:extLst>
          </p:cNvPr>
          <p:cNvSpPr>
            <a:spLocks noGrp="1"/>
          </p:cNvSpPr>
          <p:nvPr>
            <p:ph idx="1"/>
          </p:nvPr>
        </p:nvSpPr>
        <p:spPr/>
        <p:txBody>
          <a:bodyPr anchor="ctr">
            <a:normAutofit fontScale="92500" lnSpcReduction="20000"/>
          </a:bodyPr>
          <a:lstStyle/>
          <a:p>
            <a:pPr marL="0" indent="0">
              <a:buNone/>
            </a:pPr>
            <a:r>
              <a:rPr lang="fr-FR" b="1" dirty="0">
                <a:solidFill>
                  <a:srgbClr val="223042"/>
                </a:solidFill>
              </a:rPr>
              <a:t>Choix préalables à la diffusion</a:t>
            </a:r>
          </a:p>
          <a:p>
            <a:r>
              <a:rPr lang="fr-FR" dirty="0">
                <a:solidFill>
                  <a:srgbClr val="223042"/>
                </a:solidFill>
              </a:rPr>
              <a:t>Format oral ou écrit</a:t>
            </a:r>
          </a:p>
          <a:p>
            <a:r>
              <a:rPr lang="fr-FR" dirty="0">
                <a:solidFill>
                  <a:srgbClr val="223042"/>
                </a:solidFill>
              </a:rPr>
              <a:t>Ce qu’on souhaite présenter (résultats préliminaires, finaux, méthodes, etc.)</a:t>
            </a:r>
          </a:p>
          <a:p>
            <a:r>
              <a:rPr lang="fr-FR" dirty="0">
                <a:solidFill>
                  <a:srgbClr val="223042"/>
                </a:solidFill>
              </a:rPr>
              <a:t>Registre formel ou informel / privé ou public</a:t>
            </a:r>
          </a:p>
          <a:p>
            <a:r>
              <a:rPr lang="fr-FR" dirty="0">
                <a:solidFill>
                  <a:srgbClr val="223042"/>
                </a:solidFill>
              </a:rPr>
              <a:t>En direct ou en différé</a:t>
            </a:r>
          </a:p>
          <a:p>
            <a:r>
              <a:rPr lang="fr-FR" dirty="0">
                <a:solidFill>
                  <a:srgbClr val="223042"/>
                </a:solidFill>
              </a:rPr>
              <a:t>Nombre de présentateurs, panel, etc. </a:t>
            </a:r>
          </a:p>
          <a:p>
            <a:r>
              <a:rPr lang="fr-FR" dirty="0">
                <a:solidFill>
                  <a:srgbClr val="223042"/>
                </a:solidFill>
              </a:rPr>
              <a:t>Présentiel ou à distance</a:t>
            </a:r>
          </a:p>
          <a:p>
            <a:r>
              <a:rPr lang="fr-FR" dirty="0">
                <a:solidFill>
                  <a:srgbClr val="223042"/>
                </a:solidFill>
              </a:rPr>
              <a:t>Directionnalité (magistral ou discussion collective par exemple)</a:t>
            </a:r>
          </a:p>
          <a:p>
            <a:r>
              <a:rPr lang="fr-FR" dirty="0">
                <a:solidFill>
                  <a:srgbClr val="223042"/>
                </a:solidFill>
              </a:rPr>
              <a:t>Auditoire visé (local, national, international / professionnel, universitaire, pédagogique)</a:t>
            </a:r>
          </a:p>
        </p:txBody>
      </p:sp>
      <p:sp>
        <p:nvSpPr>
          <p:cNvPr id="4" name="Espace réservé du numéro de diapositive 3">
            <a:extLst>
              <a:ext uri="{FF2B5EF4-FFF2-40B4-BE49-F238E27FC236}">
                <a16:creationId xmlns:a16="http://schemas.microsoft.com/office/drawing/2014/main" id="{1AA9C11F-AAA8-4ECB-AEB3-A198CE93FBD1}"/>
              </a:ext>
            </a:extLst>
          </p:cNvPr>
          <p:cNvSpPr>
            <a:spLocks noGrp="1"/>
          </p:cNvSpPr>
          <p:nvPr>
            <p:ph type="sldNum" sz="quarter" idx="12"/>
          </p:nvPr>
        </p:nvSpPr>
        <p:spPr/>
        <p:txBody>
          <a:bodyPr/>
          <a:lstStyle/>
          <a:p>
            <a:fld id="{BC8B4FB7-AB8A-41EC-A5E3-0904986CC267}" type="slidenum">
              <a:rPr lang="fr-CA" smtClean="0"/>
              <a:t>18</a:t>
            </a:fld>
            <a:endParaRPr lang="fr-CA"/>
          </a:p>
        </p:txBody>
      </p:sp>
    </p:spTree>
    <p:extLst>
      <p:ext uri="{BB962C8B-B14F-4D97-AF65-F5344CB8AC3E}">
        <p14:creationId xmlns:p14="http://schemas.microsoft.com/office/powerpoint/2010/main" val="381295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44CC5E8-7B97-0FE3-B99D-C42AE192C80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669CCB-43AA-3FBB-7047-6FC1DB22B7C5}"/>
              </a:ext>
            </a:extLst>
          </p:cNvPr>
          <p:cNvSpPr>
            <a:spLocks noGrp="1"/>
          </p:cNvSpPr>
          <p:nvPr>
            <p:ph type="title"/>
          </p:nvPr>
        </p:nvSpPr>
        <p:spPr/>
        <p:txBody>
          <a:bodyPr/>
          <a:lstStyle/>
          <a:p>
            <a:r>
              <a:rPr lang="fr-CA" dirty="0"/>
              <a:t>Le processus de diffusion</a:t>
            </a:r>
          </a:p>
        </p:txBody>
      </p:sp>
      <p:sp>
        <p:nvSpPr>
          <p:cNvPr id="6" name="Espace réservé du contenu 5">
            <a:extLst>
              <a:ext uri="{FF2B5EF4-FFF2-40B4-BE49-F238E27FC236}">
                <a16:creationId xmlns:a16="http://schemas.microsoft.com/office/drawing/2014/main" id="{D8AE4FD5-9563-25FE-A535-456826ACA8E9}"/>
              </a:ext>
            </a:extLst>
          </p:cNvPr>
          <p:cNvSpPr>
            <a:spLocks noGrp="1"/>
          </p:cNvSpPr>
          <p:nvPr>
            <p:ph idx="1"/>
          </p:nvPr>
        </p:nvSpPr>
        <p:spPr/>
        <p:txBody>
          <a:bodyPr anchor="ctr">
            <a:normAutofit/>
          </a:bodyPr>
          <a:lstStyle/>
          <a:p>
            <a:pPr marL="514350" indent="-514350">
              <a:buAutoNum type="arabicPeriod"/>
            </a:pPr>
            <a:r>
              <a:rPr lang="fr-FR" dirty="0">
                <a:solidFill>
                  <a:srgbClr val="223042"/>
                </a:solidFill>
              </a:rPr>
              <a:t>Types de production</a:t>
            </a:r>
          </a:p>
          <a:p>
            <a:pPr lvl="1"/>
            <a:r>
              <a:rPr lang="fr-FR" dirty="0">
                <a:solidFill>
                  <a:srgbClr val="223042"/>
                </a:solidFill>
              </a:rPr>
              <a:t>Communication écrite</a:t>
            </a:r>
          </a:p>
          <a:p>
            <a:pPr lvl="1"/>
            <a:r>
              <a:rPr lang="fr-FR" dirty="0">
                <a:solidFill>
                  <a:srgbClr val="223042"/>
                </a:solidFill>
              </a:rPr>
              <a:t>Communication orale</a:t>
            </a:r>
          </a:p>
          <a:p>
            <a:pPr lvl="1"/>
            <a:r>
              <a:rPr lang="fr-FR" dirty="0">
                <a:solidFill>
                  <a:srgbClr val="223042"/>
                </a:solidFill>
              </a:rPr>
              <a:t>Données de recherche</a:t>
            </a:r>
          </a:p>
          <a:p>
            <a:pPr marL="514350" indent="-514350">
              <a:buAutoNum type="arabicPeriod"/>
            </a:pPr>
            <a:r>
              <a:rPr lang="fr-FR" dirty="0">
                <a:solidFill>
                  <a:srgbClr val="223042"/>
                </a:solidFill>
              </a:rPr>
              <a:t>Choix de l’espace de diffusion </a:t>
            </a:r>
          </a:p>
          <a:p>
            <a:pPr lvl="1"/>
            <a:r>
              <a:rPr lang="fr-FR" dirty="0">
                <a:solidFill>
                  <a:srgbClr val="223042"/>
                </a:solidFill>
              </a:rPr>
              <a:t>Choix de la conférence</a:t>
            </a:r>
          </a:p>
          <a:p>
            <a:pPr lvl="1"/>
            <a:r>
              <a:rPr lang="fr-FR" dirty="0">
                <a:solidFill>
                  <a:srgbClr val="223042"/>
                </a:solidFill>
              </a:rPr>
              <a:t>Choix de la revue</a:t>
            </a:r>
          </a:p>
          <a:p>
            <a:pPr marL="514350" indent="-514350">
              <a:buAutoNum type="arabicPeriod"/>
            </a:pPr>
            <a:r>
              <a:rPr lang="fr-FR" dirty="0">
                <a:solidFill>
                  <a:srgbClr val="223042"/>
                </a:solidFill>
              </a:rPr>
              <a:t>Processus de publication</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54E21F38-EBA3-073C-E1E2-8776D1614B03}"/>
              </a:ext>
            </a:extLst>
          </p:cNvPr>
          <p:cNvSpPr>
            <a:spLocks noGrp="1"/>
          </p:cNvSpPr>
          <p:nvPr>
            <p:ph type="sldNum" sz="quarter" idx="12"/>
          </p:nvPr>
        </p:nvSpPr>
        <p:spPr/>
        <p:txBody>
          <a:bodyPr/>
          <a:lstStyle/>
          <a:p>
            <a:fld id="{BC8B4FB7-AB8A-41EC-A5E3-0904986CC267}" type="slidenum">
              <a:rPr lang="fr-CA" smtClean="0"/>
              <a:t>19</a:t>
            </a:fld>
            <a:endParaRPr lang="fr-CA"/>
          </a:p>
        </p:txBody>
      </p:sp>
    </p:spTree>
    <p:extLst>
      <p:ext uri="{BB962C8B-B14F-4D97-AF65-F5344CB8AC3E}">
        <p14:creationId xmlns:p14="http://schemas.microsoft.com/office/powerpoint/2010/main" val="329123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3B1AC2-3986-85EC-D740-D4FFC05D666F}"/>
              </a:ext>
            </a:extLst>
          </p:cNvPr>
          <p:cNvSpPr>
            <a:spLocks noGrp="1"/>
          </p:cNvSpPr>
          <p:nvPr>
            <p:ph type="title"/>
          </p:nvPr>
        </p:nvSpPr>
        <p:spPr/>
        <p:txBody>
          <a:bodyPr/>
          <a:lstStyle/>
          <a:p>
            <a:r>
              <a:rPr lang="fr-CA" dirty="0"/>
              <a:t>Plan de la séance</a:t>
            </a:r>
          </a:p>
        </p:txBody>
      </p:sp>
      <p:sp>
        <p:nvSpPr>
          <p:cNvPr id="3" name="Sous-titre 2">
            <a:extLst>
              <a:ext uri="{FF2B5EF4-FFF2-40B4-BE49-F238E27FC236}">
                <a16:creationId xmlns:a16="http://schemas.microsoft.com/office/drawing/2014/main" id="{B5BE739C-3F15-4310-9CC2-9DE1A5B45674}"/>
              </a:ext>
            </a:extLst>
          </p:cNvPr>
          <p:cNvSpPr>
            <a:spLocks noGrp="1"/>
          </p:cNvSpPr>
          <p:nvPr>
            <p:ph idx="1"/>
          </p:nvPr>
        </p:nvSpPr>
        <p:spPr/>
        <p:txBody>
          <a:bodyPr anchor="ctr">
            <a:normAutofit/>
          </a:bodyPr>
          <a:lstStyle/>
          <a:p>
            <a:pPr marL="514350" indent="-514350">
              <a:buFont typeface="+mj-lt"/>
              <a:buAutoNum type="arabicPeriod"/>
            </a:pPr>
            <a:r>
              <a:rPr lang="fr-CA" dirty="0"/>
              <a:t>Interprétation des résultats</a:t>
            </a:r>
          </a:p>
          <a:p>
            <a:pPr marL="514350" indent="-514350">
              <a:buFont typeface="+mj-lt"/>
              <a:buAutoNum type="arabicPeriod"/>
            </a:pPr>
            <a:r>
              <a:rPr lang="fr-CA" dirty="0"/>
              <a:t>Diffusion des résultats</a:t>
            </a:r>
          </a:p>
          <a:p>
            <a:pPr marL="514350" indent="-514350">
              <a:buFont typeface="+mj-lt"/>
              <a:buAutoNum type="arabicPeriod"/>
            </a:pPr>
            <a:r>
              <a:rPr lang="fr-CA" dirty="0"/>
              <a:t>PAUSE</a:t>
            </a:r>
          </a:p>
          <a:p>
            <a:pPr marL="514350" indent="-514350">
              <a:buFont typeface="+mj-lt"/>
              <a:buAutoNum type="arabicPeriod"/>
            </a:pPr>
            <a:r>
              <a:rPr lang="fr-CA" dirty="0"/>
              <a:t>Diffusion des résultats (suite)</a:t>
            </a:r>
          </a:p>
          <a:p>
            <a:pPr marL="514350" indent="-514350">
              <a:buFont typeface="+mj-lt"/>
              <a:buAutoNum type="arabicPeriod"/>
            </a:pPr>
            <a:r>
              <a:rPr lang="fr-CA" dirty="0"/>
              <a:t>Questions sur le TP3</a:t>
            </a:r>
          </a:p>
          <a:p>
            <a:pPr marL="514350" indent="-514350">
              <a:buFont typeface="+mj-lt"/>
              <a:buAutoNum type="arabicPeriod"/>
            </a:pPr>
            <a:r>
              <a:rPr lang="fr-CA" dirty="0"/>
              <a:t>Mot de la fin</a:t>
            </a:r>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C4925531-A0DC-6A1F-E3D5-36CCA3287CC0}"/>
              </a:ext>
            </a:extLst>
          </p:cNvPr>
          <p:cNvSpPr>
            <a:spLocks noGrp="1"/>
          </p:cNvSpPr>
          <p:nvPr>
            <p:ph type="sldNum" sz="quarter" idx="12"/>
          </p:nvPr>
        </p:nvSpPr>
        <p:spPr/>
        <p:txBody>
          <a:bodyPr/>
          <a:lstStyle/>
          <a:p>
            <a:fld id="{BC8B4FB7-AB8A-41EC-A5E3-0904986CC267}" type="slidenum">
              <a:rPr lang="fr-CA" smtClean="0"/>
              <a:t>2</a:t>
            </a:fld>
            <a:endParaRPr lang="fr-CA"/>
          </a:p>
        </p:txBody>
      </p:sp>
    </p:spTree>
    <p:extLst>
      <p:ext uri="{BB962C8B-B14F-4D97-AF65-F5344CB8AC3E}">
        <p14:creationId xmlns:p14="http://schemas.microsoft.com/office/powerpoint/2010/main" val="2673527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4692A07-7D74-747D-B184-D2F89961BB6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54B7498-1CC2-7735-23E6-0A533A26DBD2}"/>
              </a:ext>
            </a:extLst>
          </p:cNvPr>
          <p:cNvSpPr>
            <a:spLocks noGrp="1"/>
          </p:cNvSpPr>
          <p:nvPr>
            <p:ph type="title"/>
          </p:nvPr>
        </p:nvSpPr>
        <p:spPr/>
        <p:txBody>
          <a:bodyPr/>
          <a:lstStyle/>
          <a:p>
            <a:r>
              <a:rPr lang="fr-CA" dirty="0"/>
              <a:t>Le processus de diffusion</a:t>
            </a:r>
          </a:p>
        </p:txBody>
      </p:sp>
      <p:sp>
        <p:nvSpPr>
          <p:cNvPr id="6" name="Espace réservé du contenu 5">
            <a:extLst>
              <a:ext uri="{FF2B5EF4-FFF2-40B4-BE49-F238E27FC236}">
                <a16:creationId xmlns:a16="http://schemas.microsoft.com/office/drawing/2014/main" id="{37F5CE55-22E8-BDDA-CFBD-9E6A578162B6}"/>
              </a:ext>
            </a:extLst>
          </p:cNvPr>
          <p:cNvSpPr>
            <a:spLocks noGrp="1"/>
          </p:cNvSpPr>
          <p:nvPr>
            <p:ph idx="1"/>
          </p:nvPr>
        </p:nvSpPr>
        <p:spPr/>
        <p:txBody>
          <a:bodyPr anchor="ctr">
            <a:normAutofit/>
          </a:bodyPr>
          <a:lstStyle/>
          <a:p>
            <a:pPr marL="514350" indent="-514350">
              <a:buAutoNum type="arabicPeriod"/>
            </a:pPr>
            <a:r>
              <a:rPr lang="fr-FR" b="1" dirty="0">
                <a:solidFill>
                  <a:srgbClr val="223042"/>
                </a:solidFill>
              </a:rPr>
              <a:t>Types de production</a:t>
            </a:r>
          </a:p>
          <a:p>
            <a:pPr lvl="1"/>
            <a:r>
              <a:rPr lang="fr-FR" b="1" dirty="0">
                <a:solidFill>
                  <a:srgbClr val="223042"/>
                </a:solidFill>
              </a:rPr>
              <a:t>Communication écrite</a:t>
            </a:r>
          </a:p>
          <a:p>
            <a:pPr lvl="1"/>
            <a:r>
              <a:rPr lang="fr-FR" b="1" dirty="0">
                <a:solidFill>
                  <a:srgbClr val="223042"/>
                </a:solidFill>
              </a:rPr>
              <a:t>Communication orale</a:t>
            </a:r>
          </a:p>
          <a:p>
            <a:pPr lvl="1"/>
            <a:r>
              <a:rPr lang="fr-FR" b="1" dirty="0">
                <a:solidFill>
                  <a:srgbClr val="223042"/>
                </a:solidFill>
              </a:rPr>
              <a:t>Données de recherche</a:t>
            </a:r>
          </a:p>
          <a:p>
            <a:pPr marL="514350" indent="-514350">
              <a:buAutoNum type="arabicPeriod"/>
            </a:pPr>
            <a:r>
              <a:rPr lang="fr-FR" dirty="0">
                <a:solidFill>
                  <a:srgbClr val="223042"/>
                </a:solidFill>
              </a:rPr>
              <a:t>Choix de l’espace de diffusion </a:t>
            </a:r>
          </a:p>
          <a:p>
            <a:pPr lvl="1"/>
            <a:r>
              <a:rPr lang="fr-FR" dirty="0">
                <a:solidFill>
                  <a:srgbClr val="223042"/>
                </a:solidFill>
              </a:rPr>
              <a:t>Choix de la conférence</a:t>
            </a:r>
          </a:p>
          <a:p>
            <a:pPr lvl="1"/>
            <a:r>
              <a:rPr lang="fr-FR" dirty="0">
                <a:solidFill>
                  <a:srgbClr val="223042"/>
                </a:solidFill>
              </a:rPr>
              <a:t>Choix de la revue</a:t>
            </a:r>
          </a:p>
          <a:p>
            <a:pPr marL="514350" indent="-514350">
              <a:buAutoNum type="arabicPeriod"/>
            </a:pPr>
            <a:r>
              <a:rPr lang="fr-FR" dirty="0">
                <a:solidFill>
                  <a:srgbClr val="223042"/>
                </a:solidFill>
              </a:rPr>
              <a:t>Processus de publication</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D6F14BAC-D9AB-5597-BBE1-C11600804A7B}"/>
              </a:ext>
            </a:extLst>
          </p:cNvPr>
          <p:cNvSpPr>
            <a:spLocks noGrp="1"/>
          </p:cNvSpPr>
          <p:nvPr>
            <p:ph type="sldNum" sz="quarter" idx="12"/>
          </p:nvPr>
        </p:nvSpPr>
        <p:spPr/>
        <p:txBody>
          <a:bodyPr/>
          <a:lstStyle/>
          <a:p>
            <a:fld id="{BC8B4FB7-AB8A-41EC-A5E3-0904986CC267}" type="slidenum">
              <a:rPr lang="fr-CA" smtClean="0"/>
              <a:t>20</a:t>
            </a:fld>
            <a:endParaRPr lang="fr-CA"/>
          </a:p>
        </p:txBody>
      </p:sp>
    </p:spTree>
    <p:extLst>
      <p:ext uri="{BB962C8B-B14F-4D97-AF65-F5344CB8AC3E}">
        <p14:creationId xmlns:p14="http://schemas.microsoft.com/office/powerpoint/2010/main" val="4119411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1B26599-83DF-2D1E-9C03-9865CD49422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C9CFD6-9EC0-DD0A-F404-A83355EEB497}"/>
              </a:ext>
            </a:extLst>
          </p:cNvPr>
          <p:cNvSpPr>
            <a:spLocks noGrp="1"/>
          </p:cNvSpPr>
          <p:nvPr>
            <p:ph type="title"/>
          </p:nvPr>
        </p:nvSpPr>
        <p:spPr/>
        <p:txBody>
          <a:bodyPr/>
          <a:lstStyle/>
          <a:p>
            <a:r>
              <a:rPr lang="fr-CA" dirty="0"/>
              <a:t>Types de production: Communication écrite </a:t>
            </a:r>
          </a:p>
        </p:txBody>
      </p:sp>
      <p:sp>
        <p:nvSpPr>
          <p:cNvPr id="6" name="Espace réservé du contenu 5">
            <a:extLst>
              <a:ext uri="{FF2B5EF4-FFF2-40B4-BE49-F238E27FC236}">
                <a16:creationId xmlns:a16="http://schemas.microsoft.com/office/drawing/2014/main" id="{16DDE5CF-8076-312E-2CB9-E8FF331F5FB2}"/>
              </a:ext>
            </a:extLst>
          </p:cNvPr>
          <p:cNvSpPr>
            <a:spLocks noGrp="1"/>
          </p:cNvSpPr>
          <p:nvPr>
            <p:ph idx="1"/>
          </p:nvPr>
        </p:nvSpPr>
        <p:spPr/>
        <p:txBody>
          <a:bodyPr anchor="ctr">
            <a:normAutofit/>
          </a:bodyPr>
          <a:lstStyle/>
          <a:p>
            <a:r>
              <a:rPr lang="fr-FR" dirty="0"/>
              <a:t>Livre</a:t>
            </a:r>
          </a:p>
          <a:p>
            <a:pPr lvl="1"/>
            <a:r>
              <a:rPr lang="fr-FR" dirty="0"/>
              <a:t>De plus en plus rare, dépend des disciplines</a:t>
            </a:r>
          </a:p>
          <a:p>
            <a:r>
              <a:rPr lang="fr-FR" dirty="0"/>
              <a:t>Chapitre de livre</a:t>
            </a:r>
          </a:p>
          <a:p>
            <a:r>
              <a:rPr lang="fr-FR" dirty="0"/>
              <a:t>Rapport</a:t>
            </a:r>
          </a:p>
          <a:p>
            <a:pPr lvl="1"/>
            <a:r>
              <a:rPr lang="fr-FR" dirty="0"/>
              <a:t>Plus commun dans le milieu professionnel</a:t>
            </a:r>
          </a:p>
          <a:p>
            <a:r>
              <a:rPr lang="fr-FR" dirty="0"/>
              <a:t>Mémoire/Thèse</a:t>
            </a:r>
          </a:p>
          <a:p>
            <a:r>
              <a:rPr lang="fr-FR" dirty="0"/>
              <a:t>Article dans une revue</a:t>
            </a:r>
          </a:p>
          <a:p>
            <a:pPr lvl="1"/>
            <a:r>
              <a:rPr lang="fr-FR" dirty="0"/>
              <a:t>Très commun</a:t>
            </a:r>
          </a:p>
          <a:p>
            <a:r>
              <a:rPr lang="fr-FR" dirty="0"/>
              <a:t>Brevet</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ADFD37A9-4B8D-7C26-14CB-2D2EC07DBCE5}"/>
              </a:ext>
            </a:extLst>
          </p:cNvPr>
          <p:cNvSpPr>
            <a:spLocks noGrp="1"/>
          </p:cNvSpPr>
          <p:nvPr>
            <p:ph type="sldNum" sz="quarter" idx="12"/>
          </p:nvPr>
        </p:nvSpPr>
        <p:spPr/>
        <p:txBody>
          <a:bodyPr/>
          <a:lstStyle/>
          <a:p>
            <a:fld id="{BC8B4FB7-AB8A-41EC-A5E3-0904986CC267}" type="slidenum">
              <a:rPr lang="fr-CA" smtClean="0"/>
              <a:t>21</a:t>
            </a:fld>
            <a:endParaRPr lang="fr-CA"/>
          </a:p>
        </p:txBody>
      </p:sp>
    </p:spTree>
    <p:extLst>
      <p:ext uri="{BB962C8B-B14F-4D97-AF65-F5344CB8AC3E}">
        <p14:creationId xmlns:p14="http://schemas.microsoft.com/office/powerpoint/2010/main" val="510502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1F5BAEA5-3F3A-F0EE-6F62-47CDB9F30E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1815AC-F161-0752-C029-7E265B07BBA6}"/>
              </a:ext>
            </a:extLst>
          </p:cNvPr>
          <p:cNvSpPr>
            <a:spLocks noGrp="1"/>
          </p:cNvSpPr>
          <p:nvPr>
            <p:ph type="title"/>
          </p:nvPr>
        </p:nvSpPr>
        <p:spPr/>
        <p:txBody>
          <a:bodyPr/>
          <a:lstStyle/>
          <a:p>
            <a:r>
              <a:rPr lang="fr-CA" dirty="0"/>
              <a:t>Types de production: Communication orale</a:t>
            </a:r>
          </a:p>
        </p:txBody>
      </p:sp>
      <p:sp>
        <p:nvSpPr>
          <p:cNvPr id="6" name="Espace réservé du contenu 5">
            <a:extLst>
              <a:ext uri="{FF2B5EF4-FFF2-40B4-BE49-F238E27FC236}">
                <a16:creationId xmlns:a16="http://schemas.microsoft.com/office/drawing/2014/main" id="{50C31A33-0371-9CF8-2953-FE9BFBAD4CCE}"/>
              </a:ext>
            </a:extLst>
          </p:cNvPr>
          <p:cNvSpPr>
            <a:spLocks noGrp="1"/>
          </p:cNvSpPr>
          <p:nvPr>
            <p:ph idx="1"/>
          </p:nvPr>
        </p:nvSpPr>
        <p:spPr/>
        <p:txBody>
          <a:bodyPr anchor="ctr">
            <a:normAutofit/>
          </a:bodyPr>
          <a:lstStyle/>
          <a:p>
            <a:r>
              <a:rPr lang="fr-FR" dirty="0"/>
              <a:t>Affiche (</a:t>
            </a:r>
            <a:r>
              <a:rPr lang="fr-FR" i="1" dirty="0"/>
              <a:t>poster</a:t>
            </a:r>
            <a:r>
              <a:rPr lang="fr-FR" dirty="0"/>
              <a:t>)</a:t>
            </a:r>
          </a:p>
          <a:p>
            <a:pPr lvl="1"/>
            <a:r>
              <a:rPr lang="fr-FR" dirty="0"/>
              <a:t>Discussions moins structurées que la présentation orale</a:t>
            </a:r>
          </a:p>
          <a:p>
            <a:pPr lvl="1"/>
            <a:r>
              <a:rPr lang="fr-FR" dirty="0"/>
              <a:t>Première expérience (mais pas toujours!)</a:t>
            </a:r>
          </a:p>
          <a:p>
            <a:r>
              <a:rPr lang="fr-FR" dirty="0"/>
              <a:t>Présentation orale</a:t>
            </a:r>
          </a:p>
          <a:p>
            <a:pPr lvl="1"/>
            <a:r>
              <a:rPr lang="fr-FR" dirty="0"/>
              <a:t>Durée variable</a:t>
            </a:r>
          </a:p>
          <a:p>
            <a:pPr lvl="1"/>
            <a:r>
              <a:rPr lang="fr-FR" dirty="0"/>
              <a:t>Peut conduire à des actes de congrès (</a:t>
            </a:r>
            <a:r>
              <a:rPr lang="fr-FR" i="1" dirty="0" err="1"/>
              <a:t>proceedings</a:t>
            </a:r>
            <a:r>
              <a:rPr lang="fr-FR" dirty="0"/>
              <a:t>)</a:t>
            </a:r>
          </a:p>
          <a:p>
            <a:pPr lvl="1"/>
            <a:r>
              <a:rPr lang="fr-FR" dirty="0"/>
              <a:t>Différents formats (panels, session spéciale, </a:t>
            </a:r>
            <a:r>
              <a:rPr lang="fr-FR" i="1" dirty="0" err="1"/>
              <a:t>fishbowl</a:t>
            </a:r>
            <a:r>
              <a:rPr lang="fr-FR" dirty="0"/>
              <a:t>…)</a:t>
            </a:r>
          </a:p>
          <a:p>
            <a:r>
              <a:rPr lang="fr-FR" dirty="0"/>
              <a:t>Autres</a:t>
            </a:r>
          </a:p>
          <a:p>
            <a:pPr lvl="1"/>
            <a:r>
              <a:rPr lang="fr-FR" dirty="0"/>
              <a:t>Présentation dans un cours</a:t>
            </a:r>
          </a:p>
          <a:p>
            <a:pPr lvl="1"/>
            <a:r>
              <a:rPr lang="fr-FR" dirty="0"/>
              <a:t>Présentation dans une réunion (contexte professionnel)</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C2D96926-233C-BB93-EEDB-48764E0EC0A6}"/>
              </a:ext>
            </a:extLst>
          </p:cNvPr>
          <p:cNvSpPr>
            <a:spLocks noGrp="1"/>
          </p:cNvSpPr>
          <p:nvPr>
            <p:ph type="sldNum" sz="quarter" idx="12"/>
          </p:nvPr>
        </p:nvSpPr>
        <p:spPr/>
        <p:txBody>
          <a:bodyPr/>
          <a:lstStyle/>
          <a:p>
            <a:fld id="{BC8B4FB7-AB8A-41EC-A5E3-0904986CC267}" type="slidenum">
              <a:rPr lang="fr-CA" smtClean="0"/>
              <a:t>22</a:t>
            </a:fld>
            <a:endParaRPr lang="fr-CA"/>
          </a:p>
        </p:txBody>
      </p:sp>
    </p:spTree>
    <p:extLst>
      <p:ext uri="{BB962C8B-B14F-4D97-AF65-F5344CB8AC3E}">
        <p14:creationId xmlns:p14="http://schemas.microsoft.com/office/powerpoint/2010/main" val="2077910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59DB817E-A57F-AA38-FDD5-0E80579E49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2548255-AF0A-CE02-FCC4-75EFF3AFBCD2}"/>
              </a:ext>
            </a:extLst>
          </p:cNvPr>
          <p:cNvSpPr>
            <a:spLocks noGrp="1"/>
          </p:cNvSpPr>
          <p:nvPr>
            <p:ph type="title"/>
          </p:nvPr>
        </p:nvSpPr>
        <p:spPr/>
        <p:txBody>
          <a:bodyPr/>
          <a:lstStyle/>
          <a:p>
            <a:r>
              <a:rPr lang="fr-CA" dirty="0"/>
              <a:t>Types de production: Données de recherche</a:t>
            </a:r>
          </a:p>
        </p:txBody>
      </p:sp>
      <p:sp>
        <p:nvSpPr>
          <p:cNvPr id="6" name="Espace réservé du contenu 5">
            <a:extLst>
              <a:ext uri="{FF2B5EF4-FFF2-40B4-BE49-F238E27FC236}">
                <a16:creationId xmlns:a16="http://schemas.microsoft.com/office/drawing/2014/main" id="{FB010780-6D7E-C43B-10C9-84493630DA2A}"/>
              </a:ext>
            </a:extLst>
          </p:cNvPr>
          <p:cNvSpPr>
            <a:spLocks noGrp="1"/>
          </p:cNvSpPr>
          <p:nvPr>
            <p:ph idx="1"/>
          </p:nvPr>
        </p:nvSpPr>
        <p:spPr/>
        <p:txBody>
          <a:bodyPr anchor="ctr">
            <a:normAutofit/>
          </a:bodyPr>
          <a:lstStyle/>
          <a:p>
            <a:pPr marL="0" indent="0">
              <a:buNone/>
            </a:pPr>
            <a:r>
              <a:rPr lang="fr-FR" b="1" dirty="0"/>
              <a:t>Données de recherche: </a:t>
            </a:r>
            <a:r>
              <a:rPr lang="fr-FR" dirty="0"/>
              <a:t>Toutes les données utilisées comme sources principales dans le cadre d’un projet et permettant de valider les résultats de recherche </a:t>
            </a:r>
          </a:p>
          <a:p>
            <a:pPr marL="0" indent="0">
              <a:buNone/>
            </a:pPr>
            <a:endParaRPr lang="fr-FR" dirty="0"/>
          </a:p>
          <a:p>
            <a:r>
              <a:rPr lang="fr-FR" dirty="0"/>
              <a:t>Par exemple, des transcriptions d’entrevue, des réponses à des questionnaires, des mesures biométriques, etc.</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0214AD07-51E4-54E8-4EB4-82E6DDA47DB9}"/>
              </a:ext>
            </a:extLst>
          </p:cNvPr>
          <p:cNvSpPr>
            <a:spLocks noGrp="1"/>
          </p:cNvSpPr>
          <p:nvPr>
            <p:ph type="sldNum" sz="quarter" idx="12"/>
          </p:nvPr>
        </p:nvSpPr>
        <p:spPr/>
        <p:txBody>
          <a:bodyPr/>
          <a:lstStyle/>
          <a:p>
            <a:fld id="{BC8B4FB7-AB8A-41EC-A5E3-0904986CC267}" type="slidenum">
              <a:rPr lang="fr-CA" smtClean="0"/>
              <a:t>23</a:t>
            </a:fld>
            <a:endParaRPr lang="fr-CA"/>
          </a:p>
        </p:txBody>
      </p:sp>
    </p:spTree>
    <p:extLst>
      <p:ext uri="{BB962C8B-B14F-4D97-AF65-F5344CB8AC3E}">
        <p14:creationId xmlns:p14="http://schemas.microsoft.com/office/powerpoint/2010/main" val="4043228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6309E25-2D89-E321-09A8-438DF92EBF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086804-4EE8-6C5D-9FFD-EB965EDB00E4}"/>
              </a:ext>
            </a:extLst>
          </p:cNvPr>
          <p:cNvSpPr>
            <a:spLocks noGrp="1"/>
          </p:cNvSpPr>
          <p:nvPr>
            <p:ph type="title"/>
          </p:nvPr>
        </p:nvSpPr>
        <p:spPr/>
        <p:txBody>
          <a:bodyPr/>
          <a:lstStyle/>
          <a:p>
            <a:r>
              <a:rPr lang="fr-CA" dirty="0"/>
              <a:t>Types de production: Données de recherche</a:t>
            </a:r>
          </a:p>
        </p:txBody>
      </p:sp>
      <p:sp>
        <p:nvSpPr>
          <p:cNvPr id="3" name="Espace réservé du texte 2">
            <a:extLst>
              <a:ext uri="{FF2B5EF4-FFF2-40B4-BE49-F238E27FC236}">
                <a16:creationId xmlns:a16="http://schemas.microsoft.com/office/drawing/2014/main" id="{3A2A0B63-BB50-222A-C7F2-886DF47D86D2}"/>
              </a:ext>
            </a:extLst>
          </p:cNvPr>
          <p:cNvSpPr>
            <a:spLocks noGrp="1"/>
          </p:cNvSpPr>
          <p:nvPr>
            <p:ph type="body" idx="1"/>
          </p:nvPr>
        </p:nvSpPr>
        <p:spPr/>
        <p:txBody>
          <a:bodyPr/>
          <a:lstStyle/>
          <a:p>
            <a:r>
              <a:rPr lang="fr-CA" dirty="0"/>
              <a:t>Données de recherche</a:t>
            </a:r>
          </a:p>
        </p:txBody>
      </p:sp>
      <p:sp>
        <p:nvSpPr>
          <p:cNvPr id="5" name="Espace réservé du contenu 4">
            <a:extLst>
              <a:ext uri="{FF2B5EF4-FFF2-40B4-BE49-F238E27FC236}">
                <a16:creationId xmlns:a16="http://schemas.microsoft.com/office/drawing/2014/main" id="{4BADF4E7-2B77-E803-FFA5-4857C0607FEB}"/>
              </a:ext>
            </a:extLst>
          </p:cNvPr>
          <p:cNvSpPr>
            <a:spLocks noGrp="1"/>
          </p:cNvSpPr>
          <p:nvPr>
            <p:ph sz="half" idx="2"/>
          </p:nvPr>
        </p:nvSpPr>
        <p:spPr/>
        <p:txBody>
          <a:bodyPr>
            <a:normAutofit fontScale="92500" lnSpcReduction="10000"/>
          </a:bodyPr>
          <a:lstStyle/>
          <a:p>
            <a:r>
              <a:rPr lang="fr-CA" dirty="0"/>
              <a:t>Déposé dans un dépôt de données (institutionnel ou autre)</a:t>
            </a:r>
          </a:p>
          <a:p>
            <a:endParaRPr lang="fr-CA" dirty="0"/>
          </a:p>
          <a:p>
            <a:r>
              <a:rPr lang="fr-CA" dirty="0"/>
              <a:t>Exemple: </a:t>
            </a:r>
            <a:r>
              <a:rPr lang="fr-CA" dirty="0" err="1"/>
              <a:t>Borealis</a:t>
            </a:r>
            <a:r>
              <a:rPr lang="fr-CA" dirty="0"/>
              <a:t> (Universités canadiennes), </a:t>
            </a:r>
            <a:r>
              <a:rPr lang="fr-CA" dirty="0" err="1"/>
              <a:t>Zenodo</a:t>
            </a:r>
            <a:r>
              <a:rPr lang="fr-CA" dirty="0"/>
              <a:t> (Commission européenne)</a:t>
            </a:r>
          </a:p>
        </p:txBody>
      </p:sp>
      <p:sp>
        <p:nvSpPr>
          <p:cNvPr id="7" name="Espace réservé du texte 6">
            <a:extLst>
              <a:ext uri="{FF2B5EF4-FFF2-40B4-BE49-F238E27FC236}">
                <a16:creationId xmlns:a16="http://schemas.microsoft.com/office/drawing/2014/main" id="{ECB635A1-BCAD-290B-ED99-5E782789D42F}"/>
              </a:ext>
            </a:extLst>
          </p:cNvPr>
          <p:cNvSpPr>
            <a:spLocks noGrp="1"/>
          </p:cNvSpPr>
          <p:nvPr>
            <p:ph type="body" sz="quarter" idx="3"/>
          </p:nvPr>
        </p:nvSpPr>
        <p:spPr/>
        <p:txBody>
          <a:bodyPr/>
          <a:lstStyle/>
          <a:p>
            <a:r>
              <a:rPr lang="fr-CA" i="1" dirty="0"/>
              <a:t>Data </a:t>
            </a:r>
            <a:r>
              <a:rPr lang="fr-CA" i="1" dirty="0" err="1"/>
              <a:t>paper</a:t>
            </a:r>
            <a:endParaRPr lang="fr-CA" i="1" dirty="0"/>
          </a:p>
        </p:txBody>
      </p:sp>
      <p:sp>
        <p:nvSpPr>
          <p:cNvPr id="8" name="Espace réservé du contenu 7">
            <a:extLst>
              <a:ext uri="{FF2B5EF4-FFF2-40B4-BE49-F238E27FC236}">
                <a16:creationId xmlns:a16="http://schemas.microsoft.com/office/drawing/2014/main" id="{B55502E1-67E0-FC1A-12BA-DB361F45278F}"/>
              </a:ext>
            </a:extLst>
          </p:cNvPr>
          <p:cNvSpPr>
            <a:spLocks noGrp="1"/>
          </p:cNvSpPr>
          <p:nvPr>
            <p:ph sz="quarter" idx="4"/>
          </p:nvPr>
        </p:nvSpPr>
        <p:spPr/>
        <p:txBody>
          <a:bodyPr>
            <a:normAutofit fontScale="92500" lnSpcReduction="10000"/>
          </a:bodyPr>
          <a:lstStyle/>
          <a:p>
            <a:r>
              <a:rPr lang="fr-FR" dirty="0"/>
              <a:t>Publications qui décrivent des jeux de données.</a:t>
            </a:r>
          </a:p>
          <a:p>
            <a:endParaRPr lang="fr-FR" dirty="0"/>
          </a:p>
          <a:p>
            <a:r>
              <a:rPr lang="fr-FR" dirty="0"/>
              <a:t>Dans des périodiques spécialisés (Scientific Data, Data in Brief)</a:t>
            </a:r>
          </a:p>
          <a:p>
            <a:endParaRPr lang="fr-FR" dirty="0"/>
          </a:p>
          <a:p>
            <a:r>
              <a:rPr lang="fr-FR" dirty="0"/>
              <a:t>Dans des périodiques acceptant ce type d’article </a:t>
            </a:r>
            <a:endParaRPr lang="fr-CA" dirty="0"/>
          </a:p>
        </p:txBody>
      </p:sp>
      <p:sp>
        <p:nvSpPr>
          <p:cNvPr id="4" name="Espace réservé du numéro de diapositive 3">
            <a:extLst>
              <a:ext uri="{FF2B5EF4-FFF2-40B4-BE49-F238E27FC236}">
                <a16:creationId xmlns:a16="http://schemas.microsoft.com/office/drawing/2014/main" id="{9369F5EF-8930-7A3A-DF35-C3906B5CFD07}"/>
              </a:ext>
            </a:extLst>
          </p:cNvPr>
          <p:cNvSpPr>
            <a:spLocks noGrp="1"/>
          </p:cNvSpPr>
          <p:nvPr>
            <p:ph type="sldNum" sz="quarter" idx="12"/>
          </p:nvPr>
        </p:nvSpPr>
        <p:spPr/>
        <p:txBody>
          <a:bodyPr/>
          <a:lstStyle/>
          <a:p>
            <a:fld id="{BC8B4FB7-AB8A-41EC-A5E3-0904986CC267}" type="slidenum">
              <a:rPr lang="fr-CA" smtClean="0"/>
              <a:t>24</a:t>
            </a:fld>
            <a:endParaRPr lang="fr-CA"/>
          </a:p>
        </p:txBody>
      </p:sp>
    </p:spTree>
    <p:extLst>
      <p:ext uri="{BB962C8B-B14F-4D97-AF65-F5344CB8AC3E}">
        <p14:creationId xmlns:p14="http://schemas.microsoft.com/office/powerpoint/2010/main" val="2199096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5BE7B4E-88BF-6CBD-3940-48718767A5F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50F0452-A12C-0C7E-5160-500D15CEC604}"/>
              </a:ext>
            </a:extLst>
          </p:cNvPr>
          <p:cNvSpPr>
            <a:spLocks noGrp="1"/>
          </p:cNvSpPr>
          <p:nvPr>
            <p:ph type="title"/>
          </p:nvPr>
        </p:nvSpPr>
        <p:spPr/>
        <p:txBody>
          <a:bodyPr/>
          <a:lstStyle/>
          <a:p>
            <a:r>
              <a:rPr lang="fr-CA" dirty="0"/>
              <a:t>Types de production: Données de recherche</a:t>
            </a:r>
          </a:p>
        </p:txBody>
      </p:sp>
      <p:sp>
        <p:nvSpPr>
          <p:cNvPr id="6" name="Espace réservé du contenu 5">
            <a:extLst>
              <a:ext uri="{FF2B5EF4-FFF2-40B4-BE49-F238E27FC236}">
                <a16:creationId xmlns:a16="http://schemas.microsoft.com/office/drawing/2014/main" id="{5F2CC11D-AD0C-97B8-CF81-E154714AA657}"/>
              </a:ext>
            </a:extLst>
          </p:cNvPr>
          <p:cNvSpPr>
            <a:spLocks noGrp="1"/>
          </p:cNvSpPr>
          <p:nvPr>
            <p:ph idx="1"/>
          </p:nvPr>
        </p:nvSpPr>
        <p:spPr/>
        <p:txBody>
          <a:bodyPr anchor="ctr">
            <a:normAutofit fontScale="92500" lnSpcReduction="10000"/>
          </a:bodyPr>
          <a:lstStyle/>
          <a:p>
            <a:pPr marL="0" indent="0">
              <a:buNone/>
            </a:pPr>
            <a:r>
              <a:rPr lang="fr-FR" b="1" dirty="0"/>
              <a:t>Pourquoi partager des données de recherche?</a:t>
            </a:r>
          </a:p>
          <a:p>
            <a:pPr marL="0" indent="0">
              <a:buNone/>
            </a:pPr>
            <a:endParaRPr lang="fr-FR" b="1" dirty="0"/>
          </a:p>
          <a:p>
            <a:r>
              <a:rPr lang="fr-FR" dirty="0"/>
              <a:t>Science ouverte et visibilité de la recherche</a:t>
            </a:r>
          </a:p>
          <a:p>
            <a:endParaRPr lang="fr-FR" dirty="0"/>
          </a:p>
          <a:p>
            <a:r>
              <a:rPr lang="fr-FR" dirty="0"/>
              <a:t>Reproductibilité, transparence et validation</a:t>
            </a:r>
          </a:p>
          <a:p>
            <a:endParaRPr lang="fr-FR" dirty="0"/>
          </a:p>
          <a:p>
            <a:r>
              <a:rPr lang="fr-FR" dirty="0"/>
              <a:t>Accélère le progrès scientifique, entre autres en limitant la répétition et en permettant la collaboration</a:t>
            </a:r>
          </a:p>
          <a:p>
            <a:endParaRPr lang="fr-FR" dirty="0"/>
          </a:p>
          <a:p>
            <a:r>
              <a:rPr lang="fr-FR" dirty="0"/>
              <a:t>Respect des politiques des organismes subventionnaires</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6653E035-CE34-494A-016D-AFE841E886F6}"/>
              </a:ext>
            </a:extLst>
          </p:cNvPr>
          <p:cNvSpPr>
            <a:spLocks noGrp="1"/>
          </p:cNvSpPr>
          <p:nvPr>
            <p:ph type="sldNum" sz="quarter" idx="12"/>
          </p:nvPr>
        </p:nvSpPr>
        <p:spPr/>
        <p:txBody>
          <a:bodyPr/>
          <a:lstStyle/>
          <a:p>
            <a:fld id="{BC8B4FB7-AB8A-41EC-A5E3-0904986CC267}" type="slidenum">
              <a:rPr lang="fr-CA" smtClean="0"/>
              <a:t>25</a:t>
            </a:fld>
            <a:endParaRPr lang="fr-CA"/>
          </a:p>
        </p:txBody>
      </p:sp>
    </p:spTree>
    <p:extLst>
      <p:ext uri="{BB962C8B-B14F-4D97-AF65-F5344CB8AC3E}">
        <p14:creationId xmlns:p14="http://schemas.microsoft.com/office/powerpoint/2010/main" val="3905160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B54AE824-F899-0364-D961-8321C5ED26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635E466-539D-D4EF-51EE-2A698F11FACC}"/>
              </a:ext>
            </a:extLst>
          </p:cNvPr>
          <p:cNvSpPr>
            <a:spLocks noGrp="1"/>
          </p:cNvSpPr>
          <p:nvPr>
            <p:ph type="title"/>
          </p:nvPr>
        </p:nvSpPr>
        <p:spPr/>
        <p:txBody>
          <a:bodyPr/>
          <a:lstStyle/>
          <a:p>
            <a:r>
              <a:rPr lang="fr-CA" dirty="0"/>
              <a:t>Types de production: Données de recherche</a:t>
            </a:r>
          </a:p>
        </p:txBody>
      </p:sp>
      <p:sp>
        <p:nvSpPr>
          <p:cNvPr id="6" name="Espace réservé du contenu 5">
            <a:extLst>
              <a:ext uri="{FF2B5EF4-FFF2-40B4-BE49-F238E27FC236}">
                <a16:creationId xmlns:a16="http://schemas.microsoft.com/office/drawing/2014/main" id="{A86C8DD9-6507-1D01-E3DD-77CDC6C4066E}"/>
              </a:ext>
            </a:extLst>
          </p:cNvPr>
          <p:cNvSpPr>
            <a:spLocks noGrp="1"/>
          </p:cNvSpPr>
          <p:nvPr>
            <p:ph idx="1"/>
          </p:nvPr>
        </p:nvSpPr>
        <p:spPr/>
        <p:txBody>
          <a:bodyPr anchor="ctr">
            <a:normAutofit lnSpcReduction="10000"/>
          </a:bodyPr>
          <a:lstStyle/>
          <a:p>
            <a:pPr marL="0" indent="0">
              <a:buNone/>
            </a:pPr>
            <a:r>
              <a:rPr lang="fr-FR" b="1" dirty="0"/>
              <a:t>Pourquoi </a:t>
            </a:r>
            <a:r>
              <a:rPr lang="fr-FR" b="1" u="sng" dirty="0"/>
              <a:t>c’est compliqué </a:t>
            </a:r>
            <a:r>
              <a:rPr lang="fr-FR" b="1" dirty="0"/>
              <a:t>de partager des données de recherche?</a:t>
            </a:r>
          </a:p>
          <a:p>
            <a:pPr marL="0" indent="0">
              <a:buNone/>
            </a:pPr>
            <a:endParaRPr lang="fr-FR" b="1" dirty="0"/>
          </a:p>
          <a:p>
            <a:r>
              <a:rPr lang="fr-FR" dirty="0"/>
              <a:t>Demande beaucoup de temps (nettoyage des données, organisation, anonymisation, documentation)</a:t>
            </a:r>
          </a:p>
          <a:p>
            <a:endParaRPr lang="fr-FR" dirty="0"/>
          </a:p>
          <a:p>
            <a:r>
              <a:rPr lang="fr-FR" dirty="0"/>
              <a:t>L’évaluation de la recherche – manque de reconnaissance</a:t>
            </a:r>
          </a:p>
          <a:p>
            <a:endParaRPr lang="fr-FR" dirty="0">
              <a:solidFill>
                <a:srgbClr val="223042"/>
              </a:solidFill>
            </a:endParaRPr>
          </a:p>
          <a:p>
            <a:r>
              <a:rPr lang="fr-FR" dirty="0"/>
              <a:t>Garder le contrôle de ces données, particulièrement en début de carrière (peur de se faire </a:t>
            </a:r>
            <a:r>
              <a:rPr lang="fr-FR" i="1" dirty="0" err="1"/>
              <a:t>scooped</a:t>
            </a:r>
            <a:r>
              <a:rPr lang="fr-FR" i="1" dirty="0"/>
              <a:t>)</a:t>
            </a:r>
          </a:p>
          <a:p>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7AE36EF1-B11B-2ADF-EDDF-D8E89A7322CB}"/>
              </a:ext>
            </a:extLst>
          </p:cNvPr>
          <p:cNvSpPr>
            <a:spLocks noGrp="1"/>
          </p:cNvSpPr>
          <p:nvPr>
            <p:ph type="sldNum" sz="quarter" idx="12"/>
          </p:nvPr>
        </p:nvSpPr>
        <p:spPr/>
        <p:txBody>
          <a:bodyPr/>
          <a:lstStyle/>
          <a:p>
            <a:fld id="{BC8B4FB7-AB8A-41EC-A5E3-0904986CC267}" type="slidenum">
              <a:rPr lang="fr-CA" smtClean="0"/>
              <a:t>26</a:t>
            </a:fld>
            <a:endParaRPr lang="fr-CA"/>
          </a:p>
        </p:txBody>
      </p:sp>
    </p:spTree>
    <p:extLst>
      <p:ext uri="{BB962C8B-B14F-4D97-AF65-F5344CB8AC3E}">
        <p14:creationId xmlns:p14="http://schemas.microsoft.com/office/powerpoint/2010/main" val="1463094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2046073F-0B0F-5BB7-83A7-941F73514B2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407291-90C4-CDCD-8F09-75643197869C}"/>
              </a:ext>
            </a:extLst>
          </p:cNvPr>
          <p:cNvSpPr>
            <a:spLocks noGrp="1"/>
          </p:cNvSpPr>
          <p:nvPr>
            <p:ph type="title"/>
          </p:nvPr>
        </p:nvSpPr>
        <p:spPr/>
        <p:txBody>
          <a:bodyPr/>
          <a:lstStyle/>
          <a:p>
            <a:r>
              <a:rPr lang="fr-CA" dirty="0"/>
              <a:t>Types de production: Données de recherche</a:t>
            </a:r>
          </a:p>
        </p:txBody>
      </p:sp>
      <p:sp>
        <p:nvSpPr>
          <p:cNvPr id="6" name="Espace réservé du contenu 5">
            <a:extLst>
              <a:ext uri="{FF2B5EF4-FFF2-40B4-BE49-F238E27FC236}">
                <a16:creationId xmlns:a16="http://schemas.microsoft.com/office/drawing/2014/main" id="{EE5CA5C5-47C3-5FBA-B4C0-D754F82F01DC}"/>
              </a:ext>
            </a:extLst>
          </p:cNvPr>
          <p:cNvSpPr>
            <a:spLocks noGrp="1"/>
          </p:cNvSpPr>
          <p:nvPr>
            <p:ph idx="1"/>
          </p:nvPr>
        </p:nvSpPr>
        <p:spPr/>
        <p:txBody>
          <a:bodyPr anchor="ctr">
            <a:normAutofit/>
          </a:bodyPr>
          <a:lstStyle/>
          <a:p>
            <a:pPr marL="0" indent="0">
              <a:buNone/>
            </a:pPr>
            <a:r>
              <a:rPr lang="fr-FR" b="1" dirty="0"/>
              <a:t>Quelles sont les solutions pour le partage des données de recherche?</a:t>
            </a:r>
          </a:p>
          <a:p>
            <a:pPr marL="0" indent="0">
              <a:buNone/>
            </a:pPr>
            <a:endParaRPr lang="fr-FR" b="1" dirty="0"/>
          </a:p>
          <a:p>
            <a:r>
              <a:rPr lang="fr-FR" dirty="0"/>
              <a:t>Augmenter notre connaissance du phénomène (exemple: projet </a:t>
            </a:r>
            <a:r>
              <a:rPr lang="fr-FR" dirty="0" err="1"/>
              <a:t>Meaningful</a:t>
            </a:r>
            <a:r>
              <a:rPr lang="fr-FR" dirty="0"/>
              <a:t> Data </a:t>
            </a:r>
            <a:r>
              <a:rPr lang="fr-FR" dirty="0" err="1"/>
              <a:t>Counts</a:t>
            </a:r>
            <a:r>
              <a:rPr lang="fr-FR" dirty="0"/>
              <a:t>)</a:t>
            </a:r>
          </a:p>
          <a:p>
            <a:r>
              <a:rPr lang="fr-FR" dirty="0"/>
              <a:t>Intégrer les données de la recherche dans l’évaluation des chercheurs</a:t>
            </a:r>
          </a:p>
          <a:p>
            <a:r>
              <a:rPr lang="fr-FR" dirty="0"/>
              <a:t>Mise en place de lignes directrices pour la gestion des données (ex: FAIR).</a:t>
            </a:r>
          </a:p>
          <a:p>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88554FF7-DD10-FB2E-08DD-9A74A0654FAE}"/>
              </a:ext>
            </a:extLst>
          </p:cNvPr>
          <p:cNvSpPr>
            <a:spLocks noGrp="1"/>
          </p:cNvSpPr>
          <p:nvPr>
            <p:ph type="sldNum" sz="quarter" idx="12"/>
          </p:nvPr>
        </p:nvSpPr>
        <p:spPr/>
        <p:txBody>
          <a:bodyPr/>
          <a:lstStyle/>
          <a:p>
            <a:fld id="{BC8B4FB7-AB8A-41EC-A5E3-0904986CC267}" type="slidenum">
              <a:rPr lang="fr-CA" smtClean="0"/>
              <a:t>27</a:t>
            </a:fld>
            <a:endParaRPr lang="fr-CA"/>
          </a:p>
        </p:txBody>
      </p:sp>
    </p:spTree>
    <p:extLst>
      <p:ext uri="{BB962C8B-B14F-4D97-AF65-F5344CB8AC3E}">
        <p14:creationId xmlns:p14="http://schemas.microsoft.com/office/powerpoint/2010/main" val="2932693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65CBC063-58F4-02F0-3980-71C552A976E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6393E44-F284-1FD0-D9B4-F868CEE2C6EE}"/>
              </a:ext>
            </a:extLst>
          </p:cNvPr>
          <p:cNvSpPr>
            <a:spLocks noGrp="1"/>
          </p:cNvSpPr>
          <p:nvPr>
            <p:ph type="title"/>
          </p:nvPr>
        </p:nvSpPr>
        <p:spPr/>
        <p:txBody>
          <a:bodyPr/>
          <a:lstStyle/>
          <a:p>
            <a:r>
              <a:rPr lang="fr-CA" dirty="0"/>
              <a:t>Types de production: Données de recherche</a:t>
            </a:r>
          </a:p>
        </p:txBody>
      </p:sp>
      <p:sp>
        <p:nvSpPr>
          <p:cNvPr id="6" name="Espace réservé du contenu 5">
            <a:extLst>
              <a:ext uri="{FF2B5EF4-FFF2-40B4-BE49-F238E27FC236}">
                <a16:creationId xmlns:a16="http://schemas.microsoft.com/office/drawing/2014/main" id="{DB7C7E7E-1CB8-C44B-6B9D-AEE24D8CF748}"/>
              </a:ext>
            </a:extLst>
          </p:cNvPr>
          <p:cNvSpPr>
            <a:spLocks noGrp="1"/>
          </p:cNvSpPr>
          <p:nvPr>
            <p:ph idx="1"/>
          </p:nvPr>
        </p:nvSpPr>
        <p:spPr/>
        <p:txBody>
          <a:bodyPr anchor="ctr">
            <a:normAutofit/>
          </a:bodyPr>
          <a:lstStyle/>
          <a:p>
            <a:pPr marL="0" indent="0">
              <a:buNone/>
            </a:pPr>
            <a:r>
              <a:rPr lang="fr-FR" dirty="0"/>
              <a:t>Les principes FAIR sont des </a:t>
            </a:r>
            <a:r>
              <a:rPr lang="fr-FR" b="1" dirty="0"/>
              <a:t>lignes directrices</a:t>
            </a:r>
            <a:r>
              <a:rPr lang="fr-FR" dirty="0"/>
              <a:t> pour bien gérer les </a:t>
            </a:r>
            <a:r>
              <a:rPr lang="fr-FR" b="1" dirty="0"/>
              <a:t>données de recherche</a:t>
            </a:r>
            <a:r>
              <a:rPr lang="fr-FR" dirty="0"/>
              <a:t>, afin qu’elles puissent être </a:t>
            </a:r>
            <a:r>
              <a:rPr lang="fr-FR" b="1" dirty="0"/>
              <a:t>retrouvées, utilisées et partagées</a:t>
            </a:r>
            <a:r>
              <a:rPr lang="fr-FR" dirty="0"/>
              <a:t> facilement par d’autres chercheurs</a:t>
            </a:r>
          </a:p>
          <a:p>
            <a:pPr marL="0" indent="0">
              <a:buNone/>
            </a:pPr>
            <a:endParaRPr lang="fr-FR" dirty="0"/>
          </a:p>
          <a:p>
            <a:pPr marL="0" indent="0">
              <a:buNone/>
            </a:pPr>
            <a:r>
              <a:rPr lang="fr-FR" b="1" dirty="0"/>
              <a:t>F </a:t>
            </a:r>
            <a:r>
              <a:rPr lang="fr-FR" dirty="0"/>
              <a:t>- </a:t>
            </a:r>
            <a:r>
              <a:rPr lang="fr-FR" dirty="0" err="1"/>
              <a:t>Findable</a:t>
            </a:r>
            <a:r>
              <a:rPr lang="fr-FR" dirty="0"/>
              <a:t> (Faciles à trouver)</a:t>
            </a:r>
          </a:p>
          <a:p>
            <a:pPr marL="0" indent="0">
              <a:buNone/>
            </a:pPr>
            <a:r>
              <a:rPr lang="fr-FR" b="1" dirty="0"/>
              <a:t>A</a:t>
            </a:r>
            <a:r>
              <a:rPr lang="fr-FR" dirty="0"/>
              <a:t> - Accessible (Faciles à accéder)</a:t>
            </a:r>
          </a:p>
          <a:p>
            <a:pPr marL="0" indent="0">
              <a:buNone/>
            </a:pPr>
            <a:r>
              <a:rPr lang="fr-FR" b="1" dirty="0"/>
              <a:t>I</a:t>
            </a:r>
            <a:r>
              <a:rPr lang="fr-FR" dirty="0"/>
              <a:t> - </a:t>
            </a:r>
            <a:r>
              <a:rPr lang="fr-FR" dirty="0" err="1"/>
              <a:t>Interoperable</a:t>
            </a:r>
            <a:r>
              <a:rPr lang="fr-FR" dirty="0"/>
              <a:t> (Faciles à utiliser ensemble)</a:t>
            </a:r>
          </a:p>
          <a:p>
            <a:pPr marL="0" indent="0">
              <a:buNone/>
            </a:pPr>
            <a:r>
              <a:rPr lang="fr-FR" b="1" dirty="0"/>
              <a:t>R</a:t>
            </a:r>
            <a:r>
              <a:rPr lang="fr-FR" dirty="0"/>
              <a:t> - </a:t>
            </a:r>
            <a:r>
              <a:rPr lang="fr-FR" dirty="0" err="1"/>
              <a:t>Reusable</a:t>
            </a:r>
            <a:r>
              <a:rPr lang="fr-FR" dirty="0"/>
              <a:t> (Faciles à réutiliser)</a:t>
            </a: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020AF1B3-A3AF-EB72-3049-A304AA5922B4}"/>
              </a:ext>
            </a:extLst>
          </p:cNvPr>
          <p:cNvSpPr>
            <a:spLocks noGrp="1"/>
          </p:cNvSpPr>
          <p:nvPr>
            <p:ph type="sldNum" sz="quarter" idx="12"/>
          </p:nvPr>
        </p:nvSpPr>
        <p:spPr/>
        <p:txBody>
          <a:bodyPr/>
          <a:lstStyle/>
          <a:p>
            <a:fld id="{BC8B4FB7-AB8A-41EC-A5E3-0904986CC267}" type="slidenum">
              <a:rPr lang="fr-CA" smtClean="0"/>
              <a:t>28</a:t>
            </a:fld>
            <a:endParaRPr lang="fr-CA"/>
          </a:p>
        </p:txBody>
      </p:sp>
    </p:spTree>
    <p:extLst>
      <p:ext uri="{BB962C8B-B14F-4D97-AF65-F5344CB8AC3E}">
        <p14:creationId xmlns:p14="http://schemas.microsoft.com/office/powerpoint/2010/main" val="2073823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AD00517-5CC9-66E5-0606-F8D74F31626E}"/>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85995013-DB6A-07EE-D864-1CA45D059F9E}"/>
              </a:ext>
            </a:extLst>
          </p:cNvPr>
          <p:cNvSpPr>
            <a:spLocks noGrp="1"/>
          </p:cNvSpPr>
          <p:nvPr>
            <p:ph type="title"/>
          </p:nvPr>
        </p:nvSpPr>
        <p:spPr/>
        <p:txBody>
          <a:bodyPr/>
          <a:lstStyle/>
          <a:p>
            <a:r>
              <a:rPr lang="fr-CA" dirty="0"/>
              <a:t>3. Pause</a:t>
            </a:r>
          </a:p>
        </p:txBody>
      </p:sp>
      <p:sp>
        <p:nvSpPr>
          <p:cNvPr id="7" name="Espace réservé du texte 6">
            <a:extLst>
              <a:ext uri="{FF2B5EF4-FFF2-40B4-BE49-F238E27FC236}">
                <a16:creationId xmlns:a16="http://schemas.microsoft.com/office/drawing/2014/main" id="{F1A2480E-F722-8539-2169-297ADAB1DB3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0BAA138-E884-A244-D45C-5BDA4FAA2DEA}"/>
              </a:ext>
            </a:extLst>
          </p:cNvPr>
          <p:cNvSpPr>
            <a:spLocks noGrp="1"/>
          </p:cNvSpPr>
          <p:nvPr>
            <p:ph type="sldNum" sz="quarter" idx="12"/>
          </p:nvPr>
        </p:nvSpPr>
        <p:spPr/>
        <p:txBody>
          <a:bodyPr/>
          <a:lstStyle/>
          <a:p>
            <a:fld id="{BC8B4FB7-AB8A-41EC-A5E3-0904986CC267}" type="slidenum">
              <a:rPr lang="fr-CA" smtClean="0"/>
              <a:t>29</a:t>
            </a:fld>
            <a:endParaRPr lang="fr-CA"/>
          </a:p>
        </p:txBody>
      </p:sp>
    </p:spTree>
    <p:extLst>
      <p:ext uri="{BB962C8B-B14F-4D97-AF65-F5344CB8AC3E}">
        <p14:creationId xmlns:p14="http://schemas.microsoft.com/office/powerpoint/2010/main" val="321165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CB2640F9-6C5B-D42F-E012-EE564B4D787C}"/>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09B4E410-A108-8996-918D-18F177DB7CBA}"/>
              </a:ext>
            </a:extLst>
          </p:cNvPr>
          <p:cNvSpPr>
            <a:spLocks noGrp="1"/>
          </p:cNvSpPr>
          <p:nvPr>
            <p:ph type="title"/>
          </p:nvPr>
        </p:nvSpPr>
        <p:spPr/>
        <p:txBody>
          <a:bodyPr/>
          <a:lstStyle/>
          <a:p>
            <a:r>
              <a:rPr lang="fr-CA" dirty="0"/>
              <a:t>1.  Interprétation des résultats</a:t>
            </a:r>
          </a:p>
        </p:txBody>
      </p:sp>
      <p:sp>
        <p:nvSpPr>
          <p:cNvPr id="7" name="Espace réservé du texte 6">
            <a:extLst>
              <a:ext uri="{FF2B5EF4-FFF2-40B4-BE49-F238E27FC236}">
                <a16:creationId xmlns:a16="http://schemas.microsoft.com/office/drawing/2014/main" id="{D681154A-0E3E-E6DF-043C-9EE99A34A97B}"/>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AC39447-7BCE-71F4-6A4F-F8D184EBA154}"/>
              </a:ext>
            </a:extLst>
          </p:cNvPr>
          <p:cNvSpPr>
            <a:spLocks noGrp="1"/>
          </p:cNvSpPr>
          <p:nvPr>
            <p:ph type="sldNum" sz="quarter" idx="12"/>
          </p:nvPr>
        </p:nvSpPr>
        <p:spPr/>
        <p:txBody>
          <a:bodyPr/>
          <a:lstStyle/>
          <a:p>
            <a:fld id="{BC8B4FB7-AB8A-41EC-A5E3-0904986CC267}" type="slidenum">
              <a:rPr lang="fr-CA" smtClean="0"/>
              <a:t>3</a:t>
            </a:fld>
            <a:endParaRPr lang="fr-CA"/>
          </a:p>
        </p:txBody>
      </p:sp>
    </p:spTree>
    <p:extLst>
      <p:ext uri="{BB962C8B-B14F-4D97-AF65-F5344CB8AC3E}">
        <p14:creationId xmlns:p14="http://schemas.microsoft.com/office/powerpoint/2010/main" val="356238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8A70AEC-0186-109E-20B2-2077E8FC3FA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84F127A-50DD-146A-1D08-7FE121BD7E28}"/>
              </a:ext>
            </a:extLst>
          </p:cNvPr>
          <p:cNvSpPr>
            <a:spLocks noGrp="1"/>
          </p:cNvSpPr>
          <p:nvPr>
            <p:ph type="title"/>
          </p:nvPr>
        </p:nvSpPr>
        <p:spPr/>
        <p:txBody>
          <a:bodyPr/>
          <a:lstStyle/>
          <a:p>
            <a:r>
              <a:rPr lang="fr-CA" dirty="0"/>
              <a:t>Le processus de diffusion</a:t>
            </a:r>
          </a:p>
        </p:txBody>
      </p:sp>
      <p:sp>
        <p:nvSpPr>
          <p:cNvPr id="6" name="Espace réservé du contenu 5">
            <a:extLst>
              <a:ext uri="{FF2B5EF4-FFF2-40B4-BE49-F238E27FC236}">
                <a16:creationId xmlns:a16="http://schemas.microsoft.com/office/drawing/2014/main" id="{A2733C6F-D507-0CD9-3119-37FB46C6A727}"/>
              </a:ext>
            </a:extLst>
          </p:cNvPr>
          <p:cNvSpPr>
            <a:spLocks noGrp="1"/>
          </p:cNvSpPr>
          <p:nvPr>
            <p:ph idx="1"/>
          </p:nvPr>
        </p:nvSpPr>
        <p:spPr/>
        <p:txBody>
          <a:bodyPr anchor="ctr">
            <a:normAutofit/>
          </a:bodyPr>
          <a:lstStyle/>
          <a:p>
            <a:pPr marL="514350" indent="-514350">
              <a:buAutoNum type="arabicPeriod"/>
            </a:pPr>
            <a:r>
              <a:rPr lang="fr-FR" dirty="0">
                <a:solidFill>
                  <a:srgbClr val="223042"/>
                </a:solidFill>
              </a:rPr>
              <a:t>Types de production</a:t>
            </a:r>
          </a:p>
          <a:p>
            <a:pPr lvl="1"/>
            <a:r>
              <a:rPr lang="fr-FR" dirty="0">
                <a:solidFill>
                  <a:srgbClr val="223042"/>
                </a:solidFill>
              </a:rPr>
              <a:t>Communication écrite</a:t>
            </a:r>
          </a:p>
          <a:p>
            <a:pPr lvl="1"/>
            <a:r>
              <a:rPr lang="fr-FR" dirty="0">
                <a:solidFill>
                  <a:srgbClr val="223042"/>
                </a:solidFill>
              </a:rPr>
              <a:t>Communication orale</a:t>
            </a:r>
          </a:p>
          <a:p>
            <a:pPr lvl="1"/>
            <a:r>
              <a:rPr lang="fr-FR" dirty="0">
                <a:solidFill>
                  <a:srgbClr val="223042"/>
                </a:solidFill>
              </a:rPr>
              <a:t>Données de recherche</a:t>
            </a:r>
          </a:p>
          <a:p>
            <a:pPr marL="514350" indent="-514350">
              <a:buAutoNum type="arabicPeriod"/>
            </a:pPr>
            <a:r>
              <a:rPr lang="fr-FR" b="1" dirty="0">
                <a:solidFill>
                  <a:srgbClr val="223042"/>
                </a:solidFill>
              </a:rPr>
              <a:t>Choix de l’espace de diffusion </a:t>
            </a:r>
          </a:p>
          <a:p>
            <a:pPr lvl="1"/>
            <a:r>
              <a:rPr lang="fr-FR" b="1" dirty="0">
                <a:solidFill>
                  <a:srgbClr val="223042"/>
                </a:solidFill>
              </a:rPr>
              <a:t>Choix de la conférence</a:t>
            </a:r>
          </a:p>
          <a:p>
            <a:pPr lvl="1"/>
            <a:r>
              <a:rPr lang="fr-FR" b="1" dirty="0">
                <a:solidFill>
                  <a:srgbClr val="223042"/>
                </a:solidFill>
              </a:rPr>
              <a:t>Choix de la revue</a:t>
            </a:r>
          </a:p>
          <a:p>
            <a:pPr marL="514350" indent="-514350">
              <a:buAutoNum type="arabicPeriod"/>
            </a:pPr>
            <a:r>
              <a:rPr lang="fr-FR" dirty="0">
                <a:solidFill>
                  <a:srgbClr val="223042"/>
                </a:solidFill>
              </a:rPr>
              <a:t>Processus de publication</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288E05B0-AEB3-579E-0366-6777E5E4C867}"/>
              </a:ext>
            </a:extLst>
          </p:cNvPr>
          <p:cNvSpPr>
            <a:spLocks noGrp="1"/>
          </p:cNvSpPr>
          <p:nvPr>
            <p:ph type="sldNum" sz="quarter" idx="12"/>
          </p:nvPr>
        </p:nvSpPr>
        <p:spPr/>
        <p:txBody>
          <a:bodyPr/>
          <a:lstStyle/>
          <a:p>
            <a:fld id="{BC8B4FB7-AB8A-41EC-A5E3-0904986CC267}" type="slidenum">
              <a:rPr lang="fr-CA" smtClean="0"/>
              <a:t>30</a:t>
            </a:fld>
            <a:endParaRPr lang="fr-CA"/>
          </a:p>
        </p:txBody>
      </p:sp>
    </p:spTree>
    <p:extLst>
      <p:ext uri="{BB962C8B-B14F-4D97-AF65-F5344CB8AC3E}">
        <p14:creationId xmlns:p14="http://schemas.microsoft.com/office/powerpoint/2010/main" val="4187456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727DE79-6614-62C6-FF6E-D61E1AEBF64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D124370-B900-5027-6FA5-71330A5FB684}"/>
              </a:ext>
            </a:extLst>
          </p:cNvPr>
          <p:cNvSpPr>
            <a:spLocks noGrp="1"/>
          </p:cNvSpPr>
          <p:nvPr>
            <p:ph type="title"/>
          </p:nvPr>
        </p:nvSpPr>
        <p:spPr/>
        <p:txBody>
          <a:bodyPr/>
          <a:lstStyle/>
          <a:p>
            <a:r>
              <a:rPr lang="fr-CA" dirty="0"/>
              <a:t>Choix de la conférence – critères pour guider son choix</a:t>
            </a:r>
          </a:p>
        </p:txBody>
      </p:sp>
      <p:sp>
        <p:nvSpPr>
          <p:cNvPr id="6" name="Espace réservé du contenu 5">
            <a:extLst>
              <a:ext uri="{FF2B5EF4-FFF2-40B4-BE49-F238E27FC236}">
                <a16:creationId xmlns:a16="http://schemas.microsoft.com/office/drawing/2014/main" id="{1FA235B4-0428-99B2-7732-3A7676D70A6F}"/>
              </a:ext>
            </a:extLst>
          </p:cNvPr>
          <p:cNvSpPr>
            <a:spLocks noGrp="1"/>
          </p:cNvSpPr>
          <p:nvPr>
            <p:ph idx="1"/>
          </p:nvPr>
        </p:nvSpPr>
        <p:spPr/>
        <p:txBody>
          <a:bodyPr anchor="ctr">
            <a:normAutofit/>
          </a:bodyPr>
          <a:lstStyle/>
          <a:p>
            <a:pPr marL="514350" indent="-514350">
              <a:buFont typeface="+mj-lt"/>
              <a:buAutoNum type="arabicPeriod"/>
            </a:pPr>
            <a:r>
              <a:rPr lang="fr-FR" dirty="0"/>
              <a:t>Pertinence thématique – discipline, parfois des conférences avec des thématiques</a:t>
            </a:r>
          </a:p>
          <a:p>
            <a:pPr marL="514350" indent="-514350">
              <a:buFont typeface="+mj-lt"/>
              <a:buAutoNum type="arabicPeriod"/>
            </a:pPr>
            <a:r>
              <a:rPr lang="fr-FR" dirty="0">
                <a:solidFill>
                  <a:srgbClr val="223042"/>
                </a:solidFill>
              </a:rPr>
              <a:t>Communauté ciblée – professionnelle, étudiante ou de recherche</a:t>
            </a:r>
          </a:p>
          <a:p>
            <a:pPr marL="514350" indent="-514350">
              <a:buFont typeface="+mj-lt"/>
              <a:buAutoNum type="arabicPeriod"/>
            </a:pPr>
            <a:r>
              <a:rPr lang="fr-FR" dirty="0">
                <a:solidFill>
                  <a:srgbClr val="223042"/>
                </a:solidFill>
              </a:rPr>
              <a:t>Qualité scientifique – processus parfois plus léger qu’une revue</a:t>
            </a:r>
          </a:p>
          <a:p>
            <a:pPr marL="514350" indent="-514350">
              <a:buFont typeface="+mj-lt"/>
              <a:buAutoNum type="arabicPeriod"/>
            </a:pPr>
            <a:r>
              <a:rPr lang="fr-FR" dirty="0">
                <a:solidFill>
                  <a:srgbClr val="223042"/>
                </a:solidFill>
              </a:rPr>
              <a:t>Visibilité et diffusion – actes de conférence</a:t>
            </a:r>
          </a:p>
          <a:p>
            <a:pPr marL="514350" indent="-514350">
              <a:buFont typeface="+mj-lt"/>
              <a:buAutoNum type="arabicPeriod"/>
            </a:pPr>
            <a:r>
              <a:rPr lang="fr-FR" dirty="0">
                <a:solidFill>
                  <a:srgbClr val="223042"/>
                </a:solidFill>
              </a:rPr>
              <a:t>Budget et accessibilité – frais, format (en ligne/personne)</a:t>
            </a:r>
          </a:p>
          <a:p>
            <a:pPr marL="514350" indent="-514350">
              <a:buFont typeface="+mj-lt"/>
              <a:buAutoNum type="arabicPeriod"/>
            </a:pPr>
            <a:r>
              <a:rPr lang="fr-FR" dirty="0">
                <a:solidFill>
                  <a:srgbClr val="223042"/>
                </a:solidFill>
              </a:rPr>
              <a:t>Calendrier – date de soumission </a:t>
            </a: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6CAA5506-D6E7-11F8-8FC9-6DE8B551EB6B}"/>
              </a:ext>
            </a:extLst>
          </p:cNvPr>
          <p:cNvSpPr>
            <a:spLocks noGrp="1"/>
          </p:cNvSpPr>
          <p:nvPr>
            <p:ph type="sldNum" sz="quarter" idx="12"/>
          </p:nvPr>
        </p:nvSpPr>
        <p:spPr/>
        <p:txBody>
          <a:bodyPr/>
          <a:lstStyle/>
          <a:p>
            <a:fld id="{BC8B4FB7-AB8A-41EC-A5E3-0904986CC267}" type="slidenum">
              <a:rPr lang="fr-CA" smtClean="0"/>
              <a:t>31</a:t>
            </a:fld>
            <a:endParaRPr lang="fr-CA"/>
          </a:p>
        </p:txBody>
      </p:sp>
    </p:spTree>
    <p:extLst>
      <p:ext uri="{BB962C8B-B14F-4D97-AF65-F5344CB8AC3E}">
        <p14:creationId xmlns:p14="http://schemas.microsoft.com/office/powerpoint/2010/main" val="2850999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B3B1B9C-3A55-AD5F-28AD-B59CA170A94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D27A8B5-E9EF-FD9D-CB48-3B919D3B41A1}"/>
              </a:ext>
            </a:extLst>
          </p:cNvPr>
          <p:cNvSpPr>
            <a:spLocks noGrp="1"/>
          </p:cNvSpPr>
          <p:nvPr>
            <p:ph type="title"/>
          </p:nvPr>
        </p:nvSpPr>
        <p:spPr/>
        <p:txBody>
          <a:bodyPr/>
          <a:lstStyle/>
          <a:p>
            <a:r>
              <a:rPr lang="fr-CA" dirty="0"/>
              <a:t>Choix de la revue – critères pour guider son choix</a:t>
            </a:r>
          </a:p>
        </p:txBody>
      </p:sp>
      <p:sp>
        <p:nvSpPr>
          <p:cNvPr id="6" name="Espace réservé du contenu 5">
            <a:extLst>
              <a:ext uri="{FF2B5EF4-FFF2-40B4-BE49-F238E27FC236}">
                <a16:creationId xmlns:a16="http://schemas.microsoft.com/office/drawing/2014/main" id="{31EDEF9D-BA56-A401-F2EA-7828F1B76E5C}"/>
              </a:ext>
            </a:extLst>
          </p:cNvPr>
          <p:cNvSpPr>
            <a:spLocks noGrp="1"/>
          </p:cNvSpPr>
          <p:nvPr>
            <p:ph idx="1"/>
          </p:nvPr>
        </p:nvSpPr>
        <p:spPr/>
        <p:txBody>
          <a:bodyPr anchor="ctr">
            <a:normAutofit/>
          </a:bodyPr>
          <a:lstStyle/>
          <a:p>
            <a:pPr marL="0" indent="0">
              <a:buNone/>
            </a:pPr>
            <a:r>
              <a:rPr lang="fr-FR" dirty="0"/>
              <a:t>Critères semblables aux conférences</a:t>
            </a:r>
          </a:p>
          <a:p>
            <a:pPr marL="514350" indent="-514350">
              <a:buFont typeface="+mj-lt"/>
              <a:buAutoNum type="arabicPeriod"/>
            </a:pPr>
            <a:r>
              <a:rPr lang="fr-FR" dirty="0"/>
              <a:t>Pertinence thématique – discipline, type d’article</a:t>
            </a:r>
          </a:p>
          <a:p>
            <a:pPr marL="514350" indent="-514350">
              <a:buFont typeface="+mj-lt"/>
              <a:buAutoNum type="arabicPeriod"/>
            </a:pPr>
            <a:r>
              <a:rPr lang="fr-FR" dirty="0">
                <a:solidFill>
                  <a:srgbClr val="223042"/>
                </a:solidFill>
              </a:rPr>
              <a:t>Communauté ciblée – professionnel ou de recherche</a:t>
            </a:r>
          </a:p>
          <a:p>
            <a:pPr marL="514350" indent="-514350">
              <a:buFont typeface="+mj-lt"/>
              <a:buAutoNum type="arabicPeriod"/>
            </a:pPr>
            <a:r>
              <a:rPr lang="fr-FR" dirty="0">
                <a:solidFill>
                  <a:srgbClr val="223042"/>
                </a:solidFill>
              </a:rPr>
              <a:t>Qualité scientifique – type de révision par les pairs</a:t>
            </a:r>
          </a:p>
          <a:p>
            <a:pPr marL="514350" indent="-514350">
              <a:buFont typeface="+mj-lt"/>
              <a:buAutoNum type="arabicPeriod"/>
            </a:pPr>
            <a:r>
              <a:rPr lang="fr-FR" dirty="0">
                <a:solidFill>
                  <a:srgbClr val="223042"/>
                </a:solidFill>
              </a:rPr>
              <a:t>Visibilité et diffusion – indexation dans les bases de données </a:t>
            </a:r>
          </a:p>
          <a:p>
            <a:pPr marL="514350" indent="-514350">
              <a:buFont typeface="+mj-lt"/>
              <a:buAutoNum type="arabicPeriod"/>
            </a:pPr>
            <a:r>
              <a:rPr lang="fr-FR" dirty="0">
                <a:solidFill>
                  <a:srgbClr val="223042"/>
                </a:solidFill>
              </a:rPr>
              <a:t>Budget et accessibilité – accès ouvert </a:t>
            </a:r>
          </a:p>
          <a:p>
            <a:pPr marL="514350" indent="-514350">
              <a:buFont typeface="+mj-lt"/>
              <a:buAutoNum type="arabicPeriod"/>
            </a:pPr>
            <a:r>
              <a:rPr lang="fr-FR" dirty="0">
                <a:solidFill>
                  <a:srgbClr val="223042"/>
                </a:solidFill>
              </a:rPr>
              <a:t>Calendrier – délais de publications</a:t>
            </a:r>
          </a:p>
          <a:p>
            <a:pPr marL="514350" indent="-514350">
              <a:buFont typeface="+mj-lt"/>
              <a:buAutoNum type="arabicPeriod"/>
            </a:pPr>
            <a:r>
              <a:rPr lang="fr-FR" b="1" dirty="0">
                <a:solidFill>
                  <a:srgbClr val="223042"/>
                </a:solidFill>
              </a:rPr>
              <a:t>Légitimité</a:t>
            </a:r>
            <a:r>
              <a:rPr lang="fr-FR" dirty="0">
                <a:solidFill>
                  <a:srgbClr val="223042"/>
                </a:solidFill>
              </a:rPr>
              <a:t> – attention aux revue prédatrices!</a:t>
            </a: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11A7BDAB-F475-6163-1728-B1342C665E8B}"/>
              </a:ext>
            </a:extLst>
          </p:cNvPr>
          <p:cNvSpPr>
            <a:spLocks noGrp="1"/>
          </p:cNvSpPr>
          <p:nvPr>
            <p:ph type="sldNum" sz="quarter" idx="12"/>
          </p:nvPr>
        </p:nvSpPr>
        <p:spPr/>
        <p:txBody>
          <a:bodyPr/>
          <a:lstStyle/>
          <a:p>
            <a:fld id="{BC8B4FB7-AB8A-41EC-A5E3-0904986CC267}" type="slidenum">
              <a:rPr lang="fr-CA" smtClean="0"/>
              <a:t>32</a:t>
            </a:fld>
            <a:endParaRPr lang="fr-CA"/>
          </a:p>
        </p:txBody>
      </p:sp>
    </p:spTree>
    <p:extLst>
      <p:ext uri="{BB962C8B-B14F-4D97-AF65-F5344CB8AC3E}">
        <p14:creationId xmlns:p14="http://schemas.microsoft.com/office/powerpoint/2010/main" val="2786334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750E05D0-5869-8B19-46FA-970537CF819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915CC7B-B49A-A1D7-280D-187CDD1E3BD2}"/>
              </a:ext>
            </a:extLst>
          </p:cNvPr>
          <p:cNvSpPr>
            <a:spLocks noGrp="1"/>
          </p:cNvSpPr>
          <p:nvPr>
            <p:ph type="title"/>
          </p:nvPr>
        </p:nvSpPr>
        <p:spPr/>
        <p:txBody>
          <a:bodyPr/>
          <a:lstStyle/>
          <a:p>
            <a:r>
              <a:rPr lang="fr-CA" dirty="0"/>
              <a:t>Choix de la revue – diffusion en accès ouvert</a:t>
            </a:r>
          </a:p>
        </p:txBody>
      </p:sp>
      <p:sp>
        <p:nvSpPr>
          <p:cNvPr id="6" name="Espace réservé du contenu 5">
            <a:extLst>
              <a:ext uri="{FF2B5EF4-FFF2-40B4-BE49-F238E27FC236}">
                <a16:creationId xmlns:a16="http://schemas.microsoft.com/office/drawing/2014/main" id="{07832C45-49D2-B2AD-9FFD-FDEA6EF59D40}"/>
              </a:ext>
            </a:extLst>
          </p:cNvPr>
          <p:cNvSpPr>
            <a:spLocks noGrp="1"/>
          </p:cNvSpPr>
          <p:nvPr>
            <p:ph idx="1"/>
          </p:nvPr>
        </p:nvSpPr>
        <p:spPr/>
        <p:txBody>
          <a:bodyPr anchor="ctr">
            <a:normAutofit/>
          </a:bodyPr>
          <a:lstStyle/>
          <a:p>
            <a:pPr marL="0" indent="0">
              <a:buNone/>
            </a:pPr>
            <a:r>
              <a:rPr lang="fr-FR" b="1" dirty="0">
                <a:solidFill>
                  <a:srgbClr val="223042"/>
                </a:solidFill>
              </a:rPr>
              <a:t>Modèle « or » (Gold Open Access)</a:t>
            </a:r>
          </a:p>
          <a:p>
            <a:r>
              <a:rPr lang="fr-FR" dirty="0">
                <a:solidFill>
                  <a:srgbClr val="223042"/>
                </a:solidFill>
              </a:rPr>
              <a:t>L’article est publié directement en libre accès par la revue.</a:t>
            </a:r>
          </a:p>
          <a:p>
            <a:r>
              <a:rPr lang="fr-FR" dirty="0">
                <a:solidFill>
                  <a:srgbClr val="223042"/>
                </a:solidFill>
              </a:rPr>
              <a:t>Tout le monde peut le lire sans abonnement.</a:t>
            </a:r>
          </a:p>
          <a:p>
            <a:r>
              <a:rPr lang="fr-FR" dirty="0">
                <a:solidFill>
                  <a:srgbClr val="223042"/>
                </a:solidFill>
              </a:rPr>
              <a:t>Souvent, les auteurs doivent payer des frais de traitement d’article (APC) pour couvrir les coûts</a:t>
            </a:r>
          </a:p>
          <a:p>
            <a:r>
              <a:rPr lang="fr-FR" dirty="0">
                <a:solidFill>
                  <a:srgbClr val="223042"/>
                </a:solidFill>
              </a:rPr>
              <a:t>Exemples : PLOS ONE, Nature, JASIST</a:t>
            </a:r>
          </a:p>
          <a:p>
            <a:r>
              <a:rPr lang="fr-FR" dirty="0">
                <a:solidFill>
                  <a:srgbClr val="223042"/>
                </a:solidFill>
              </a:rPr>
              <a:t>Avantage : accès immédiat et large diffusion.</a:t>
            </a:r>
          </a:p>
          <a:p>
            <a:r>
              <a:rPr lang="fr-FR" dirty="0">
                <a:solidFill>
                  <a:srgbClr val="223042"/>
                </a:solidFill>
              </a:rPr>
              <a:t>Inconvénient : les APC peuvent être élevés (souvent entre 1 000 et 3 000 $ US).</a:t>
            </a:r>
          </a:p>
        </p:txBody>
      </p:sp>
      <p:sp>
        <p:nvSpPr>
          <p:cNvPr id="4" name="Espace réservé du numéro de diapositive 3">
            <a:extLst>
              <a:ext uri="{FF2B5EF4-FFF2-40B4-BE49-F238E27FC236}">
                <a16:creationId xmlns:a16="http://schemas.microsoft.com/office/drawing/2014/main" id="{F8E3AC4B-24BA-DC6C-B738-A98E393533D1}"/>
              </a:ext>
            </a:extLst>
          </p:cNvPr>
          <p:cNvSpPr>
            <a:spLocks noGrp="1"/>
          </p:cNvSpPr>
          <p:nvPr>
            <p:ph type="sldNum" sz="quarter" idx="12"/>
          </p:nvPr>
        </p:nvSpPr>
        <p:spPr/>
        <p:txBody>
          <a:bodyPr/>
          <a:lstStyle/>
          <a:p>
            <a:fld id="{BC8B4FB7-AB8A-41EC-A5E3-0904986CC267}" type="slidenum">
              <a:rPr lang="fr-CA" smtClean="0"/>
              <a:t>33</a:t>
            </a:fld>
            <a:endParaRPr lang="fr-CA"/>
          </a:p>
        </p:txBody>
      </p:sp>
    </p:spTree>
    <p:extLst>
      <p:ext uri="{BB962C8B-B14F-4D97-AF65-F5344CB8AC3E}">
        <p14:creationId xmlns:p14="http://schemas.microsoft.com/office/powerpoint/2010/main" val="39608763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98B3CF1-E610-6D8A-2E5D-0EEB78AF342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54F8418-B26A-2EEA-D543-B71B5DC73F6E}"/>
              </a:ext>
            </a:extLst>
          </p:cNvPr>
          <p:cNvSpPr>
            <a:spLocks noGrp="1"/>
          </p:cNvSpPr>
          <p:nvPr>
            <p:ph type="title"/>
          </p:nvPr>
        </p:nvSpPr>
        <p:spPr/>
        <p:txBody>
          <a:bodyPr/>
          <a:lstStyle/>
          <a:p>
            <a:r>
              <a:rPr lang="fr-CA" dirty="0"/>
              <a:t>Choix de la revue – diffusion en accès ouvert</a:t>
            </a:r>
          </a:p>
        </p:txBody>
      </p:sp>
      <p:sp>
        <p:nvSpPr>
          <p:cNvPr id="6" name="Espace réservé du contenu 5">
            <a:extLst>
              <a:ext uri="{FF2B5EF4-FFF2-40B4-BE49-F238E27FC236}">
                <a16:creationId xmlns:a16="http://schemas.microsoft.com/office/drawing/2014/main" id="{64257BB2-12BC-DB05-A758-FB90B92BAE46}"/>
              </a:ext>
            </a:extLst>
          </p:cNvPr>
          <p:cNvSpPr>
            <a:spLocks noGrp="1"/>
          </p:cNvSpPr>
          <p:nvPr>
            <p:ph idx="1"/>
          </p:nvPr>
        </p:nvSpPr>
        <p:spPr/>
        <p:txBody>
          <a:bodyPr anchor="ctr">
            <a:normAutofit lnSpcReduction="10000"/>
          </a:bodyPr>
          <a:lstStyle/>
          <a:p>
            <a:pPr marL="0" indent="0">
              <a:buNone/>
            </a:pPr>
            <a:r>
              <a:rPr lang="fr-FR" b="1" dirty="0">
                <a:solidFill>
                  <a:srgbClr val="223042"/>
                </a:solidFill>
              </a:rPr>
              <a:t>Modèle « vert » (Green Open Access)</a:t>
            </a:r>
          </a:p>
          <a:p>
            <a:r>
              <a:rPr lang="fr-FR" dirty="0"/>
              <a:t>L’article est publié dans une revue traditionnelle (avec abonnement), mais une version (souvent le manuscrit accepté) est aussi déposée dans une archive ouverte (institutionnelle ou disciplinaire).</a:t>
            </a:r>
          </a:p>
          <a:p>
            <a:r>
              <a:rPr lang="fr-FR" dirty="0"/>
              <a:t>Parfois, il y a un embargo (délai de mise en ligne imposé par l’éditeur).</a:t>
            </a:r>
          </a:p>
          <a:p>
            <a:r>
              <a:rPr lang="fr-FR" dirty="0">
                <a:solidFill>
                  <a:srgbClr val="223042"/>
                </a:solidFill>
              </a:rPr>
              <a:t>Exemples de dépôt : </a:t>
            </a:r>
            <a:r>
              <a:rPr lang="fr-CA" dirty="0"/>
              <a:t>Papyrus (UdeM), </a:t>
            </a:r>
            <a:r>
              <a:rPr lang="fr-CA" dirty="0" err="1"/>
              <a:t>arXix</a:t>
            </a:r>
            <a:endParaRPr lang="fr-CA" dirty="0"/>
          </a:p>
          <a:p>
            <a:r>
              <a:rPr lang="fr-FR" dirty="0">
                <a:solidFill>
                  <a:srgbClr val="223042"/>
                </a:solidFill>
              </a:rPr>
              <a:t>Avantage : </a:t>
            </a:r>
            <a:r>
              <a:rPr lang="fr-FR" dirty="0"/>
              <a:t>gratuité, maintien des droits par les auteurs.</a:t>
            </a:r>
          </a:p>
          <a:p>
            <a:r>
              <a:rPr lang="fr-FR" dirty="0">
                <a:solidFill>
                  <a:srgbClr val="223042"/>
                </a:solidFill>
              </a:rPr>
              <a:t>Inconvénient : </a:t>
            </a:r>
            <a:r>
              <a:rPr lang="fr-CA" dirty="0"/>
              <a:t>version non finale, embargo possible.</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7E7C9E31-EE1E-FF0F-089B-A38641E73EF3}"/>
              </a:ext>
            </a:extLst>
          </p:cNvPr>
          <p:cNvSpPr>
            <a:spLocks noGrp="1"/>
          </p:cNvSpPr>
          <p:nvPr>
            <p:ph type="sldNum" sz="quarter" idx="12"/>
          </p:nvPr>
        </p:nvSpPr>
        <p:spPr/>
        <p:txBody>
          <a:bodyPr/>
          <a:lstStyle/>
          <a:p>
            <a:fld id="{BC8B4FB7-AB8A-41EC-A5E3-0904986CC267}" type="slidenum">
              <a:rPr lang="fr-CA" smtClean="0"/>
              <a:t>34</a:t>
            </a:fld>
            <a:endParaRPr lang="fr-CA"/>
          </a:p>
        </p:txBody>
      </p:sp>
    </p:spTree>
    <p:extLst>
      <p:ext uri="{BB962C8B-B14F-4D97-AF65-F5344CB8AC3E}">
        <p14:creationId xmlns:p14="http://schemas.microsoft.com/office/powerpoint/2010/main" val="1338081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802655F-2FF4-9089-2684-B4A2BD8EDB1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FD70EC-45D6-746F-2C33-A66E6365CC64}"/>
              </a:ext>
            </a:extLst>
          </p:cNvPr>
          <p:cNvSpPr>
            <a:spLocks noGrp="1"/>
          </p:cNvSpPr>
          <p:nvPr>
            <p:ph type="title"/>
          </p:nvPr>
        </p:nvSpPr>
        <p:spPr/>
        <p:txBody>
          <a:bodyPr/>
          <a:lstStyle/>
          <a:p>
            <a:r>
              <a:rPr lang="fr-CA" dirty="0"/>
              <a:t>Choix de la revue – diffusion en accès ouvert</a:t>
            </a:r>
          </a:p>
        </p:txBody>
      </p:sp>
      <p:sp>
        <p:nvSpPr>
          <p:cNvPr id="6" name="Espace réservé du contenu 5">
            <a:extLst>
              <a:ext uri="{FF2B5EF4-FFF2-40B4-BE49-F238E27FC236}">
                <a16:creationId xmlns:a16="http://schemas.microsoft.com/office/drawing/2014/main" id="{8CF96EA0-3C3F-FF1C-0C0D-ADC78814E6A3}"/>
              </a:ext>
            </a:extLst>
          </p:cNvPr>
          <p:cNvSpPr>
            <a:spLocks noGrp="1"/>
          </p:cNvSpPr>
          <p:nvPr>
            <p:ph idx="1"/>
          </p:nvPr>
        </p:nvSpPr>
        <p:spPr/>
        <p:txBody>
          <a:bodyPr anchor="ctr">
            <a:normAutofit lnSpcReduction="10000"/>
          </a:bodyPr>
          <a:lstStyle/>
          <a:p>
            <a:pPr marL="0" indent="0">
              <a:buNone/>
            </a:pPr>
            <a:r>
              <a:rPr lang="fr-FR" b="1" dirty="0">
                <a:solidFill>
                  <a:srgbClr val="223042"/>
                </a:solidFill>
              </a:rPr>
              <a:t>Modèle « diamant» (Diamond Open Access)</a:t>
            </a:r>
          </a:p>
          <a:p>
            <a:r>
              <a:rPr lang="fr-FR" dirty="0"/>
              <a:t>L’article est publié en accès ouvert sans frais pour les auteurs ni pour les lecteurs.</a:t>
            </a:r>
          </a:p>
          <a:p>
            <a:r>
              <a:rPr lang="fr-FR" dirty="0"/>
              <a:t>Ces revues sont souvent financées par des institutions, des bibliothèques ou des subventions publiques.</a:t>
            </a:r>
          </a:p>
          <a:p>
            <a:r>
              <a:rPr lang="fr-FR" dirty="0">
                <a:solidFill>
                  <a:srgbClr val="223042"/>
                </a:solidFill>
              </a:rPr>
              <a:t>Exemple : </a:t>
            </a:r>
            <a:r>
              <a:rPr lang="en-US" dirty="0"/>
              <a:t> Canadian Journal of Information and Library Science (CJILS/RCSIB)</a:t>
            </a:r>
          </a:p>
          <a:p>
            <a:r>
              <a:rPr lang="fr-FR" dirty="0">
                <a:solidFill>
                  <a:srgbClr val="223042"/>
                </a:solidFill>
              </a:rPr>
              <a:t>Avantage : </a:t>
            </a:r>
            <a:r>
              <a:rPr lang="fr-FR" dirty="0"/>
              <a:t>accès libre pour tous, équité économique.</a:t>
            </a:r>
          </a:p>
          <a:p>
            <a:r>
              <a:rPr lang="fr-FR" dirty="0">
                <a:solidFill>
                  <a:srgbClr val="223042"/>
                </a:solidFill>
              </a:rPr>
              <a:t>Inconvénient : </a:t>
            </a:r>
            <a:r>
              <a:rPr lang="fr-FR" dirty="0"/>
              <a:t>ressources limitées, modèle fragile, visibilité moindre</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165CE093-EF33-B0B8-EF13-9135F70D5F57}"/>
              </a:ext>
            </a:extLst>
          </p:cNvPr>
          <p:cNvSpPr>
            <a:spLocks noGrp="1"/>
          </p:cNvSpPr>
          <p:nvPr>
            <p:ph type="sldNum" sz="quarter" idx="12"/>
          </p:nvPr>
        </p:nvSpPr>
        <p:spPr/>
        <p:txBody>
          <a:bodyPr/>
          <a:lstStyle/>
          <a:p>
            <a:fld id="{BC8B4FB7-AB8A-41EC-A5E3-0904986CC267}" type="slidenum">
              <a:rPr lang="fr-CA" smtClean="0"/>
              <a:t>35</a:t>
            </a:fld>
            <a:endParaRPr lang="fr-CA"/>
          </a:p>
        </p:txBody>
      </p:sp>
    </p:spTree>
    <p:extLst>
      <p:ext uri="{BB962C8B-B14F-4D97-AF65-F5344CB8AC3E}">
        <p14:creationId xmlns:p14="http://schemas.microsoft.com/office/powerpoint/2010/main" val="3737430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B1E4168C-052A-3684-24EA-3E48DB0E984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A1731B-1DFA-DE7A-E3CE-C22EC0B1F289}"/>
              </a:ext>
            </a:extLst>
          </p:cNvPr>
          <p:cNvSpPr>
            <a:spLocks noGrp="1"/>
          </p:cNvSpPr>
          <p:nvPr>
            <p:ph type="title"/>
          </p:nvPr>
        </p:nvSpPr>
        <p:spPr/>
        <p:txBody>
          <a:bodyPr/>
          <a:lstStyle/>
          <a:p>
            <a:r>
              <a:rPr lang="fr-CA" dirty="0"/>
              <a:t>Choix de la revue – APC</a:t>
            </a:r>
          </a:p>
        </p:txBody>
      </p:sp>
      <p:sp>
        <p:nvSpPr>
          <p:cNvPr id="6" name="Espace réservé du contenu 5">
            <a:extLst>
              <a:ext uri="{FF2B5EF4-FFF2-40B4-BE49-F238E27FC236}">
                <a16:creationId xmlns:a16="http://schemas.microsoft.com/office/drawing/2014/main" id="{D21D4E07-E819-2E09-2812-98AC7F31F392}"/>
              </a:ext>
            </a:extLst>
          </p:cNvPr>
          <p:cNvSpPr>
            <a:spLocks noGrp="1"/>
          </p:cNvSpPr>
          <p:nvPr>
            <p:ph idx="1"/>
          </p:nvPr>
        </p:nvSpPr>
        <p:spPr/>
        <p:txBody>
          <a:bodyPr anchor="ctr">
            <a:normAutofit/>
          </a:bodyPr>
          <a:lstStyle/>
          <a:p>
            <a:pPr>
              <a:buNone/>
            </a:pPr>
            <a:r>
              <a:rPr lang="fr-FR" dirty="0"/>
              <a:t>Les </a:t>
            </a:r>
            <a:r>
              <a:rPr lang="fr-FR" b="1" dirty="0"/>
              <a:t>APC (Article </a:t>
            </a:r>
            <a:r>
              <a:rPr lang="fr-FR" b="1" dirty="0" err="1"/>
              <a:t>Processing</a:t>
            </a:r>
            <a:r>
              <a:rPr lang="fr-FR" b="1" dirty="0"/>
              <a:t> Charges)</a:t>
            </a:r>
            <a:r>
              <a:rPr lang="fr-FR" dirty="0"/>
              <a:t> sont des frais que certains éditeurs demandent aux auteurs pour publier leur article en accès ouvert (modèle Or)</a:t>
            </a:r>
          </a:p>
          <a:p>
            <a:pPr>
              <a:buNone/>
            </a:pPr>
            <a:r>
              <a:rPr lang="fr-FR" dirty="0"/>
              <a:t>Ces frais servent à financer :</a:t>
            </a:r>
          </a:p>
          <a:p>
            <a:pPr marL="742950" lvl="1" indent="-285750">
              <a:buFont typeface="Arial" panose="020B0604020202020204" pitchFamily="34" charset="0"/>
              <a:buChar char="•"/>
            </a:pPr>
            <a:r>
              <a:rPr lang="fr-FR" dirty="0"/>
              <a:t>la gestion du processus éditorial,</a:t>
            </a:r>
          </a:p>
          <a:p>
            <a:pPr marL="742950" lvl="1" indent="-285750">
              <a:buFont typeface="Arial" panose="020B0604020202020204" pitchFamily="34" charset="0"/>
              <a:buChar char="•"/>
            </a:pPr>
            <a:r>
              <a:rPr lang="fr-FR" dirty="0"/>
              <a:t>l’évaluation par les pairs,</a:t>
            </a:r>
          </a:p>
          <a:p>
            <a:pPr marL="742950" lvl="1" indent="-285750">
              <a:buFont typeface="Arial" panose="020B0604020202020204" pitchFamily="34" charset="0"/>
              <a:buChar char="•"/>
            </a:pPr>
            <a:r>
              <a:rPr lang="fr-FR" dirty="0"/>
              <a:t>la mise en ligne,</a:t>
            </a:r>
          </a:p>
          <a:p>
            <a:pPr marL="742950" lvl="1" indent="-285750">
              <a:buFont typeface="Arial" panose="020B0604020202020204" pitchFamily="34" charset="0"/>
              <a:buChar char="•"/>
            </a:pPr>
            <a:r>
              <a:rPr lang="fr-FR" dirty="0"/>
              <a:t>l’archivage.</a:t>
            </a:r>
          </a:p>
        </p:txBody>
      </p:sp>
      <p:sp>
        <p:nvSpPr>
          <p:cNvPr id="4" name="Espace réservé du numéro de diapositive 3">
            <a:extLst>
              <a:ext uri="{FF2B5EF4-FFF2-40B4-BE49-F238E27FC236}">
                <a16:creationId xmlns:a16="http://schemas.microsoft.com/office/drawing/2014/main" id="{2DC44722-7C32-6F91-8D5B-5375C477DEDA}"/>
              </a:ext>
            </a:extLst>
          </p:cNvPr>
          <p:cNvSpPr>
            <a:spLocks noGrp="1"/>
          </p:cNvSpPr>
          <p:nvPr>
            <p:ph type="sldNum" sz="quarter" idx="12"/>
          </p:nvPr>
        </p:nvSpPr>
        <p:spPr/>
        <p:txBody>
          <a:bodyPr/>
          <a:lstStyle/>
          <a:p>
            <a:fld id="{BC8B4FB7-AB8A-41EC-A5E3-0904986CC267}" type="slidenum">
              <a:rPr lang="fr-CA" smtClean="0"/>
              <a:t>36</a:t>
            </a:fld>
            <a:endParaRPr lang="fr-CA"/>
          </a:p>
        </p:txBody>
      </p:sp>
    </p:spTree>
    <p:extLst>
      <p:ext uri="{BB962C8B-B14F-4D97-AF65-F5344CB8AC3E}">
        <p14:creationId xmlns:p14="http://schemas.microsoft.com/office/powerpoint/2010/main" val="2724984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34B4F3A-8BA5-458C-C2D7-2F215C2E2F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51FE0C9-1AA7-9271-69EC-414AAFEF7969}"/>
              </a:ext>
            </a:extLst>
          </p:cNvPr>
          <p:cNvSpPr>
            <a:spLocks noGrp="1"/>
          </p:cNvSpPr>
          <p:nvPr>
            <p:ph type="title"/>
          </p:nvPr>
        </p:nvSpPr>
        <p:spPr/>
        <p:txBody>
          <a:bodyPr/>
          <a:lstStyle/>
          <a:p>
            <a:r>
              <a:rPr lang="fr-CA" dirty="0"/>
              <a:t>Choix de la revue – APC</a:t>
            </a:r>
          </a:p>
        </p:txBody>
      </p:sp>
      <p:sp>
        <p:nvSpPr>
          <p:cNvPr id="6" name="Espace réservé du contenu 5">
            <a:extLst>
              <a:ext uri="{FF2B5EF4-FFF2-40B4-BE49-F238E27FC236}">
                <a16:creationId xmlns:a16="http://schemas.microsoft.com/office/drawing/2014/main" id="{63D32D2A-51C7-EFCE-CB0B-9E026749A6F0}"/>
              </a:ext>
            </a:extLst>
          </p:cNvPr>
          <p:cNvSpPr>
            <a:spLocks noGrp="1"/>
          </p:cNvSpPr>
          <p:nvPr>
            <p:ph idx="1"/>
          </p:nvPr>
        </p:nvSpPr>
        <p:spPr/>
        <p:txBody>
          <a:bodyPr anchor="ctr">
            <a:normAutofit/>
          </a:bodyPr>
          <a:lstStyle/>
          <a:p>
            <a:pPr>
              <a:buNone/>
            </a:pPr>
            <a:r>
              <a:rPr lang="fr-FR" dirty="0"/>
              <a:t>Pourquoi c’est controversé ?</a:t>
            </a:r>
          </a:p>
          <a:p>
            <a:r>
              <a:rPr lang="fr-FR" dirty="0"/>
              <a:t>Les APC peuvent creuser des inégalités : tous les chercheurs n’ont pas les moyens de payer.</a:t>
            </a:r>
          </a:p>
          <a:p>
            <a:r>
              <a:rPr lang="fr-FR" dirty="0"/>
              <a:t>Certains éditeurs en profitent, d’où l’émergence des revues prédatrices.</a:t>
            </a:r>
          </a:p>
          <a:p>
            <a:r>
              <a:rPr lang="fr-FR" dirty="0"/>
              <a:t>Cela pose des questions sur l’équité dans la production de la science mondiale.</a:t>
            </a:r>
          </a:p>
          <a:p>
            <a:r>
              <a:rPr lang="fr-FR" dirty="0"/>
              <a:t>La science est financée par l’argent public</a:t>
            </a:r>
          </a:p>
        </p:txBody>
      </p:sp>
      <p:sp>
        <p:nvSpPr>
          <p:cNvPr id="4" name="Espace réservé du numéro de diapositive 3">
            <a:extLst>
              <a:ext uri="{FF2B5EF4-FFF2-40B4-BE49-F238E27FC236}">
                <a16:creationId xmlns:a16="http://schemas.microsoft.com/office/drawing/2014/main" id="{6A34B7E9-FD9E-AE88-BCB7-C497A97922BD}"/>
              </a:ext>
            </a:extLst>
          </p:cNvPr>
          <p:cNvSpPr>
            <a:spLocks noGrp="1"/>
          </p:cNvSpPr>
          <p:nvPr>
            <p:ph type="sldNum" sz="quarter" idx="12"/>
          </p:nvPr>
        </p:nvSpPr>
        <p:spPr/>
        <p:txBody>
          <a:bodyPr/>
          <a:lstStyle/>
          <a:p>
            <a:fld id="{BC8B4FB7-AB8A-41EC-A5E3-0904986CC267}" type="slidenum">
              <a:rPr lang="fr-CA" smtClean="0"/>
              <a:t>37</a:t>
            </a:fld>
            <a:endParaRPr lang="fr-CA"/>
          </a:p>
        </p:txBody>
      </p:sp>
    </p:spTree>
    <p:extLst>
      <p:ext uri="{BB962C8B-B14F-4D97-AF65-F5344CB8AC3E}">
        <p14:creationId xmlns:p14="http://schemas.microsoft.com/office/powerpoint/2010/main" val="794168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3AB7648-C29E-BF22-5077-8535D1C4193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A577C87-B910-44AB-FEFA-723657A3A664}"/>
              </a:ext>
            </a:extLst>
          </p:cNvPr>
          <p:cNvSpPr>
            <a:spLocks noGrp="1"/>
          </p:cNvSpPr>
          <p:nvPr>
            <p:ph type="title"/>
          </p:nvPr>
        </p:nvSpPr>
        <p:spPr/>
        <p:txBody>
          <a:bodyPr/>
          <a:lstStyle/>
          <a:p>
            <a:r>
              <a:rPr lang="fr-CA" dirty="0"/>
              <a:t>Choix de la revue – revues prédatrices</a:t>
            </a:r>
          </a:p>
        </p:txBody>
      </p:sp>
      <p:sp>
        <p:nvSpPr>
          <p:cNvPr id="6" name="Espace réservé du contenu 5">
            <a:extLst>
              <a:ext uri="{FF2B5EF4-FFF2-40B4-BE49-F238E27FC236}">
                <a16:creationId xmlns:a16="http://schemas.microsoft.com/office/drawing/2014/main" id="{C562CDAE-DDED-6273-45CF-F457F4936813}"/>
              </a:ext>
            </a:extLst>
          </p:cNvPr>
          <p:cNvSpPr>
            <a:spLocks noGrp="1"/>
          </p:cNvSpPr>
          <p:nvPr>
            <p:ph idx="1"/>
          </p:nvPr>
        </p:nvSpPr>
        <p:spPr/>
        <p:txBody>
          <a:bodyPr anchor="ctr">
            <a:normAutofit/>
          </a:bodyPr>
          <a:lstStyle/>
          <a:p>
            <a:pPr marL="0" indent="0">
              <a:buNone/>
            </a:pPr>
            <a:r>
              <a:rPr lang="fr-FR" dirty="0"/>
              <a:t>Les revues prédatrices sont des publications qui exploitent le modèle de l’accès ouvert financé par des frais de traitement des articles (APC) dans une optique principalement lucrative, en s’écartant des normes académiques et éthiques de la communication scientifique.</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8B0792E0-2B7B-4201-FF05-E4E7CDBAEF64}"/>
              </a:ext>
            </a:extLst>
          </p:cNvPr>
          <p:cNvSpPr>
            <a:spLocks noGrp="1"/>
          </p:cNvSpPr>
          <p:nvPr>
            <p:ph type="sldNum" sz="quarter" idx="12"/>
          </p:nvPr>
        </p:nvSpPr>
        <p:spPr/>
        <p:txBody>
          <a:bodyPr/>
          <a:lstStyle/>
          <a:p>
            <a:fld id="{BC8B4FB7-AB8A-41EC-A5E3-0904986CC267}" type="slidenum">
              <a:rPr lang="fr-CA" smtClean="0"/>
              <a:t>38</a:t>
            </a:fld>
            <a:endParaRPr lang="fr-CA"/>
          </a:p>
        </p:txBody>
      </p:sp>
    </p:spTree>
    <p:extLst>
      <p:ext uri="{BB962C8B-B14F-4D97-AF65-F5344CB8AC3E}">
        <p14:creationId xmlns:p14="http://schemas.microsoft.com/office/powerpoint/2010/main" val="336892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F6563C48-E591-E84D-B42F-E6392134188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65B0944-76E1-FC6B-F6CC-B939CB5F071D}"/>
              </a:ext>
            </a:extLst>
          </p:cNvPr>
          <p:cNvSpPr>
            <a:spLocks noGrp="1"/>
          </p:cNvSpPr>
          <p:nvPr>
            <p:ph type="title"/>
          </p:nvPr>
        </p:nvSpPr>
        <p:spPr/>
        <p:txBody>
          <a:bodyPr/>
          <a:lstStyle/>
          <a:p>
            <a:r>
              <a:rPr lang="fr-CA" dirty="0"/>
              <a:t>Choix de la revue – revues prédatrices</a:t>
            </a:r>
          </a:p>
        </p:txBody>
      </p:sp>
      <p:sp>
        <p:nvSpPr>
          <p:cNvPr id="6" name="Espace réservé du contenu 5">
            <a:extLst>
              <a:ext uri="{FF2B5EF4-FFF2-40B4-BE49-F238E27FC236}">
                <a16:creationId xmlns:a16="http://schemas.microsoft.com/office/drawing/2014/main" id="{B3CA7046-4DBB-8700-57C6-7612C2251434}"/>
              </a:ext>
            </a:extLst>
          </p:cNvPr>
          <p:cNvSpPr>
            <a:spLocks noGrp="1"/>
          </p:cNvSpPr>
          <p:nvPr>
            <p:ph idx="1"/>
          </p:nvPr>
        </p:nvSpPr>
        <p:spPr/>
        <p:txBody>
          <a:bodyPr anchor="ctr">
            <a:normAutofit/>
          </a:bodyPr>
          <a:lstStyle/>
          <a:p>
            <a:pPr marL="0" indent="0">
              <a:buNone/>
            </a:pPr>
            <a:r>
              <a:rPr lang="fr-FR" dirty="0"/>
              <a:t>Elles se caractérisent par un ou plusieurs des éléments suivants :</a:t>
            </a:r>
          </a:p>
          <a:p>
            <a:r>
              <a:rPr lang="fr-FR" dirty="0"/>
              <a:t>Un processus d’évaluation par les pairs inexistant ou superficiel </a:t>
            </a:r>
          </a:p>
          <a:p>
            <a:r>
              <a:rPr lang="fr-FR" dirty="0"/>
              <a:t>Un manque de transparence</a:t>
            </a:r>
          </a:p>
          <a:p>
            <a:r>
              <a:rPr lang="fr-FR" dirty="0"/>
              <a:t>Des informations trompeuses (comme de faux comités de rédaction ou des facteurs d’impact fabriqués)</a:t>
            </a:r>
          </a:p>
          <a:p>
            <a:r>
              <a:rPr lang="fr-FR" dirty="0"/>
              <a:t>Des pratiques commerciales agressives</a:t>
            </a:r>
          </a:p>
          <a:p>
            <a:r>
              <a:rPr lang="fr-FR" dirty="0"/>
              <a:t>L’absence de services éditoriaux ou techniques (archivage, indexation),</a:t>
            </a:r>
          </a:p>
          <a:p>
            <a:r>
              <a:rPr lang="fr-FR" dirty="0"/>
              <a:t>La priorité donnée aux profits plutôt qu’à la qualité scientifique</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29074C82-564D-7EEF-4437-F8B52A138732}"/>
              </a:ext>
            </a:extLst>
          </p:cNvPr>
          <p:cNvSpPr>
            <a:spLocks noGrp="1"/>
          </p:cNvSpPr>
          <p:nvPr>
            <p:ph type="sldNum" sz="quarter" idx="12"/>
          </p:nvPr>
        </p:nvSpPr>
        <p:spPr/>
        <p:txBody>
          <a:bodyPr/>
          <a:lstStyle/>
          <a:p>
            <a:fld id="{BC8B4FB7-AB8A-41EC-A5E3-0904986CC267}" type="slidenum">
              <a:rPr lang="fr-CA" smtClean="0"/>
              <a:t>39</a:t>
            </a:fld>
            <a:endParaRPr lang="fr-CA"/>
          </a:p>
        </p:txBody>
      </p:sp>
    </p:spTree>
    <p:extLst>
      <p:ext uri="{BB962C8B-B14F-4D97-AF65-F5344CB8AC3E}">
        <p14:creationId xmlns:p14="http://schemas.microsoft.com/office/powerpoint/2010/main" val="315763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90AE2BC-1C8A-6891-1ADF-0E66D3D9AD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8965C49-25FE-BEC7-19FE-2A848AB63E9D}"/>
              </a:ext>
            </a:extLst>
          </p:cNvPr>
          <p:cNvSpPr>
            <a:spLocks noGrp="1"/>
          </p:cNvSpPr>
          <p:nvPr>
            <p:ph type="title"/>
          </p:nvPr>
        </p:nvSpPr>
        <p:spPr/>
        <p:txBody>
          <a:bodyPr/>
          <a:lstStyle/>
          <a:p>
            <a:r>
              <a:rPr lang="fr-CA" dirty="0"/>
              <a:t>Phase 4 du processus de recherche </a:t>
            </a:r>
          </a:p>
        </p:txBody>
      </p:sp>
      <p:sp>
        <p:nvSpPr>
          <p:cNvPr id="6" name="Espace réservé du contenu 5">
            <a:extLst>
              <a:ext uri="{FF2B5EF4-FFF2-40B4-BE49-F238E27FC236}">
                <a16:creationId xmlns:a16="http://schemas.microsoft.com/office/drawing/2014/main" id="{290170A3-F94A-D23D-EC30-3DD5EE2C40F4}"/>
              </a:ext>
            </a:extLst>
          </p:cNvPr>
          <p:cNvSpPr>
            <a:spLocks noGrp="1"/>
          </p:cNvSpPr>
          <p:nvPr>
            <p:ph sz="half" idx="1"/>
          </p:nvPr>
        </p:nvSpPr>
        <p:spPr/>
        <p:txBody>
          <a:bodyPr anchor="ctr">
            <a:normAutofit/>
          </a:bodyPr>
          <a:lstStyle/>
          <a:p>
            <a:pPr marL="0" indent="0">
              <a:buNone/>
            </a:pPr>
            <a:r>
              <a:rPr lang="fr-FR" dirty="0">
                <a:solidFill>
                  <a:srgbClr val="223042"/>
                </a:solidFill>
                <a:effectLst/>
              </a:rPr>
              <a:t>Dernière phase: Interprétation et diffusion des résultats</a:t>
            </a:r>
            <a:endParaRPr lang="fr-FR" dirty="0">
              <a:solidFill>
                <a:srgbClr val="223042"/>
              </a:solidFill>
            </a:endParaRPr>
          </a:p>
          <a:p>
            <a:pPr marL="0" indent="0">
              <a:buNone/>
            </a:pPr>
            <a:endParaRPr lang="fr-FR" dirty="0">
              <a:solidFill>
                <a:srgbClr val="223042"/>
              </a:solidFill>
            </a:endParaRPr>
          </a:p>
        </p:txBody>
      </p:sp>
      <p:pic>
        <p:nvPicPr>
          <p:cNvPr id="7" name="Espace réservé du contenu 6">
            <a:extLst>
              <a:ext uri="{FF2B5EF4-FFF2-40B4-BE49-F238E27FC236}">
                <a16:creationId xmlns:a16="http://schemas.microsoft.com/office/drawing/2014/main" id="{86E605BB-2F19-4DD8-6F52-65427B293FFB}"/>
              </a:ext>
            </a:extLst>
          </p:cNvPr>
          <p:cNvPicPr>
            <a:picLocks noGrp="1" noChangeAspect="1"/>
          </p:cNvPicPr>
          <p:nvPr>
            <p:ph sz="half" idx="2"/>
          </p:nvPr>
        </p:nvPicPr>
        <p:blipFill>
          <a:blip r:embed="rId2"/>
          <a:stretch>
            <a:fillRect/>
          </a:stretch>
        </p:blipFill>
        <p:spPr>
          <a:xfrm>
            <a:off x="6315903" y="1825625"/>
            <a:ext cx="4894194" cy="4351338"/>
          </a:xfrm>
        </p:spPr>
      </p:pic>
      <p:sp>
        <p:nvSpPr>
          <p:cNvPr id="4" name="Espace réservé du numéro de diapositive 3">
            <a:extLst>
              <a:ext uri="{FF2B5EF4-FFF2-40B4-BE49-F238E27FC236}">
                <a16:creationId xmlns:a16="http://schemas.microsoft.com/office/drawing/2014/main" id="{BD6CFC0E-33FA-C82D-D5F0-CDBCC58A1FA5}"/>
              </a:ext>
            </a:extLst>
          </p:cNvPr>
          <p:cNvSpPr>
            <a:spLocks noGrp="1"/>
          </p:cNvSpPr>
          <p:nvPr>
            <p:ph type="sldNum" sz="quarter" idx="12"/>
          </p:nvPr>
        </p:nvSpPr>
        <p:spPr/>
        <p:txBody>
          <a:bodyPr/>
          <a:lstStyle/>
          <a:p>
            <a:fld id="{BC8B4FB7-AB8A-41EC-A5E3-0904986CC267}" type="slidenum">
              <a:rPr lang="fr-CA" smtClean="0"/>
              <a:t>4</a:t>
            </a:fld>
            <a:endParaRPr lang="fr-CA"/>
          </a:p>
        </p:txBody>
      </p:sp>
    </p:spTree>
    <p:extLst>
      <p:ext uri="{BB962C8B-B14F-4D97-AF65-F5344CB8AC3E}">
        <p14:creationId xmlns:p14="http://schemas.microsoft.com/office/powerpoint/2010/main" val="2432449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A794AD9B-22FE-92CE-0D4A-589F781C613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BC8768E-2D8E-978A-CFFD-F33810DD31B8}"/>
              </a:ext>
            </a:extLst>
          </p:cNvPr>
          <p:cNvSpPr>
            <a:spLocks noGrp="1"/>
          </p:cNvSpPr>
          <p:nvPr>
            <p:ph type="title"/>
          </p:nvPr>
        </p:nvSpPr>
        <p:spPr/>
        <p:txBody>
          <a:bodyPr/>
          <a:lstStyle/>
          <a:p>
            <a:r>
              <a:rPr lang="fr-CA" dirty="0"/>
              <a:t>Choix de la revue – revues prédatrices</a:t>
            </a:r>
          </a:p>
        </p:txBody>
      </p:sp>
      <p:sp>
        <p:nvSpPr>
          <p:cNvPr id="6" name="Espace réservé du contenu 5">
            <a:extLst>
              <a:ext uri="{FF2B5EF4-FFF2-40B4-BE49-F238E27FC236}">
                <a16:creationId xmlns:a16="http://schemas.microsoft.com/office/drawing/2014/main" id="{3271296C-387B-2191-C762-6B7F34292D22}"/>
              </a:ext>
            </a:extLst>
          </p:cNvPr>
          <p:cNvSpPr>
            <a:spLocks noGrp="1"/>
          </p:cNvSpPr>
          <p:nvPr>
            <p:ph idx="1"/>
          </p:nvPr>
        </p:nvSpPr>
        <p:spPr/>
        <p:txBody>
          <a:bodyPr anchor="ctr">
            <a:normAutofit/>
          </a:bodyPr>
          <a:lstStyle/>
          <a:p>
            <a:pPr marL="0" indent="0">
              <a:buNone/>
            </a:pPr>
            <a:r>
              <a:rPr lang="fr-FR" dirty="0"/>
              <a:t>La prédation éditoriale s’inscrit dans un </a:t>
            </a:r>
            <a:r>
              <a:rPr lang="fr-FR" b="1" dirty="0"/>
              <a:t>continuum de légitimité</a:t>
            </a:r>
            <a:r>
              <a:rPr lang="fr-FR" dirty="0"/>
              <a:t>, allant de pratiques douteuses à manifestement frauduleuses. </a:t>
            </a:r>
          </a:p>
          <a:p>
            <a:pPr marL="0" indent="0">
              <a:buNone/>
            </a:pPr>
            <a:endParaRPr lang="fr-FR" dirty="0"/>
          </a:p>
          <a:p>
            <a:pPr marL="0" indent="0">
              <a:buNone/>
            </a:pPr>
            <a:r>
              <a:rPr lang="fr-FR" dirty="0"/>
              <a:t>Il existe des zones grises entre les revues clairement légitimes et celles qui sont prédatrices, rendant l’évaluation parfois complexe.</a:t>
            </a: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186DC8DC-658E-F5A8-80A8-8D33537C58E1}"/>
              </a:ext>
            </a:extLst>
          </p:cNvPr>
          <p:cNvSpPr>
            <a:spLocks noGrp="1"/>
          </p:cNvSpPr>
          <p:nvPr>
            <p:ph type="sldNum" sz="quarter" idx="12"/>
          </p:nvPr>
        </p:nvSpPr>
        <p:spPr/>
        <p:txBody>
          <a:bodyPr/>
          <a:lstStyle/>
          <a:p>
            <a:fld id="{BC8B4FB7-AB8A-41EC-A5E3-0904986CC267}" type="slidenum">
              <a:rPr lang="fr-CA" smtClean="0"/>
              <a:t>40</a:t>
            </a:fld>
            <a:endParaRPr lang="fr-CA"/>
          </a:p>
        </p:txBody>
      </p:sp>
    </p:spTree>
    <p:extLst>
      <p:ext uri="{BB962C8B-B14F-4D97-AF65-F5344CB8AC3E}">
        <p14:creationId xmlns:p14="http://schemas.microsoft.com/office/powerpoint/2010/main" val="1149714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E6569089-B4E2-08D2-7424-B787222B209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EF9C355-B541-05DF-6199-E50EDFB57B6D}"/>
              </a:ext>
            </a:extLst>
          </p:cNvPr>
          <p:cNvSpPr>
            <a:spLocks noGrp="1"/>
          </p:cNvSpPr>
          <p:nvPr>
            <p:ph type="title"/>
          </p:nvPr>
        </p:nvSpPr>
        <p:spPr/>
        <p:txBody>
          <a:bodyPr/>
          <a:lstStyle/>
          <a:p>
            <a:r>
              <a:rPr lang="fr-CA" dirty="0"/>
              <a:t>Revues prédatrices – le cas OMICS</a:t>
            </a:r>
          </a:p>
        </p:txBody>
      </p:sp>
      <p:pic>
        <p:nvPicPr>
          <p:cNvPr id="5" name="Espace réservé du contenu 4">
            <a:extLst>
              <a:ext uri="{FF2B5EF4-FFF2-40B4-BE49-F238E27FC236}">
                <a16:creationId xmlns:a16="http://schemas.microsoft.com/office/drawing/2014/main" id="{E84AEECD-1924-1782-FB00-0CE4C5ABBB42}"/>
              </a:ext>
            </a:extLst>
          </p:cNvPr>
          <p:cNvPicPr>
            <a:picLocks noGrp="1" noChangeAspect="1"/>
          </p:cNvPicPr>
          <p:nvPr>
            <p:ph idx="1"/>
          </p:nvPr>
        </p:nvPicPr>
        <p:blipFill>
          <a:blip r:embed="rId2"/>
          <a:stretch>
            <a:fillRect/>
          </a:stretch>
        </p:blipFill>
        <p:spPr>
          <a:xfrm>
            <a:off x="2595504" y="1825625"/>
            <a:ext cx="7000992" cy="4351338"/>
          </a:xfrm>
        </p:spPr>
      </p:pic>
      <p:sp>
        <p:nvSpPr>
          <p:cNvPr id="4" name="Espace réservé du numéro de diapositive 3">
            <a:extLst>
              <a:ext uri="{FF2B5EF4-FFF2-40B4-BE49-F238E27FC236}">
                <a16:creationId xmlns:a16="http://schemas.microsoft.com/office/drawing/2014/main" id="{9A8B4A13-9EA5-0D32-D507-A99A36BCA17E}"/>
              </a:ext>
            </a:extLst>
          </p:cNvPr>
          <p:cNvSpPr>
            <a:spLocks noGrp="1"/>
          </p:cNvSpPr>
          <p:nvPr>
            <p:ph type="sldNum" sz="quarter" idx="12"/>
          </p:nvPr>
        </p:nvSpPr>
        <p:spPr/>
        <p:txBody>
          <a:bodyPr/>
          <a:lstStyle/>
          <a:p>
            <a:fld id="{BC8B4FB7-AB8A-41EC-A5E3-0904986CC267}" type="slidenum">
              <a:rPr lang="fr-CA" smtClean="0"/>
              <a:t>41</a:t>
            </a:fld>
            <a:endParaRPr lang="fr-CA"/>
          </a:p>
        </p:txBody>
      </p:sp>
      <p:sp>
        <p:nvSpPr>
          <p:cNvPr id="3" name="ZoneTexte 2">
            <a:extLst>
              <a:ext uri="{FF2B5EF4-FFF2-40B4-BE49-F238E27FC236}">
                <a16:creationId xmlns:a16="http://schemas.microsoft.com/office/drawing/2014/main" id="{672D802A-88B2-346E-6B62-BFF4E6F0FAFE}"/>
              </a:ext>
            </a:extLst>
          </p:cNvPr>
          <p:cNvSpPr txBox="1"/>
          <p:nvPr/>
        </p:nvSpPr>
        <p:spPr>
          <a:xfrm>
            <a:off x="206819" y="6492875"/>
            <a:ext cx="10119938" cy="369332"/>
          </a:xfrm>
          <a:prstGeom prst="rect">
            <a:avLst/>
          </a:prstGeom>
          <a:noFill/>
        </p:spPr>
        <p:txBody>
          <a:bodyPr wrap="square" rtlCol="0">
            <a:spAutoFit/>
          </a:bodyPr>
          <a:lstStyle/>
          <a:p>
            <a:r>
              <a:rPr lang="fr-CA" dirty="0"/>
              <a:t>Les prochaines diapositives ont été gracieusement fournies par Vincent </a:t>
            </a:r>
            <a:r>
              <a:rPr lang="fr-CA" dirty="0" err="1"/>
              <a:t>Larivière</a:t>
            </a:r>
            <a:endParaRPr lang="fr-CA" dirty="0"/>
          </a:p>
        </p:txBody>
      </p:sp>
    </p:spTree>
    <p:extLst>
      <p:ext uri="{BB962C8B-B14F-4D97-AF65-F5344CB8AC3E}">
        <p14:creationId xmlns:p14="http://schemas.microsoft.com/office/powerpoint/2010/main" val="3710035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r>
              <a:rPr lang="fr-CA" dirty="0"/>
              <a:t>L’exemple de OMICS</a:t>
            </a:r>
            <a:endParaRPr lang="en" dirty="0"/>
          </a:p>
        </p:txBody>
      </p:sp>
      <p:sp>
        <p:nvSpPr>
          <p:cNvPr id="4" name="Shape 40"/>
          <p:cNvSpPr txBox="1">
            <a:spLocks/>
          </p:cNvSpPr>
          <p:nvPr/>
        </p:nvSpPr>
        <p:spPr>
          <a:xfrm>
            <a:off x="1693623" y="1766356"/>
            <a:ext cx="8478613" cy="49106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2"/>
              </a:buClr>
              <a:buSzPct val="166666"/>
              <a:buFont typeface="Arial"/>
              <a:buChar char="•"/>
              <a:defRPr sz="3000" b="0" i="0" u="none" strike="noStrike" cap="none" baseline="0">
                <a:solidFill>
                  <a:schemeClr val="dk2"/>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2"/>
              </a:buClr>
              <a:buSzPct val="100000"/>
              <a:buFont typeface="Courier New"/>
              <a:buChar char="o"/>
              <a:defRPr sz="2400" b="0" i="0" u="none" strike="noStrike" cap="none" baseline="0">
                <a:solidFill>
                  <a:schemeClr val="dk2"/>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2"/>
              </a:buClr>
              <a:buSzPct val="100000"/>
              <a:buFont typeface="Wingdings"/>
              <a:buChar char="§"/>
              <a:defRPr sz="2400" b="0" i="0" u="none" strike="noStrike" cap="none" baseline="0">
                <a:solidFill>
                  <a:schemeClr val="dk2"/>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9pPr>
          </a:lstStyle>
          <a:p>
            <a:pPr marL="495300" indent="-457200">
              <a:buSzPct val="110000"/>
            </a:pPr>
            <a:r>
              <a:rPr lang="en-US" sz="2800" dirty="0"/>
              <a:t>700 revues </a:t>
            </a:r>
            <a:r>
              <a:rPr lang="en-US" sz="2800" dirty="0" err="1"/>
              <a:t>couvrant</a:t>
            </a:r>
            <a:r>
              <a:rPr lang="en-US" sz="2800" dirty="0"/>
              <a:t> </a:t>
            </a:r>
            <a:r>
              <a:rPr lang="en-US" sz="2800" dirty="0" err="1"/>
              <a:t>toutes</a:t>
            </a:r>
            <a:r>
              <a:rPr lang="en-US" sz="2800" dirty="0"/>
              <a:t> les disciplines, </a:t>
            </a:r>
            <a:r>
              <a:rPr lang="en-US" sz="2800" dirty="0" err="1"/>
              <a:t>mais</a:t>
            </a:r>
            <a:r>
              <a:rPr lang="en-US" sz="2800" dirty="0"/>
              <a:t> surtout les sciences </a:t>
            </a:r>
            <a:r>
              <a:rPr lang="en-US" sz="2800" dirty="0" err="1"/>
              <a:t>naturelles</a:t>
            </a:r>
            <a:r>
              <a:rPr lang="en-US" sz="2800" dirty="0"/>
              <a:t> et </a:t>
            </a:r>
            <a:r>
              <a:rPr lang="en-US" sz="2800" dirty="0" err="1"/>
              <a:t>médicales</a:t>
            </a:r>
            <a:r>
              <a:rPr lang="en-US" sz="2800" dirty="0"/>
              <a:t>	</a:t>
            </a:r>
          </a:p>
          <a:p>
            <a:pPr marL="495300" indent="-457200">
              <a:buSzPct val="110000"/>
            </a:pPr>
            <a:r>
              <a:rPr lang="en-US" sz="2800" dirty="0" err="1"/>
              <a:t>Près</a:t>
            </a:r>
            <a:r>
              <a:rPr lang="en-US" sz="2800" dirty="0"/>
              <a:t> de 80,000 articles </a:t>
            </a:r>
            <a:r>
              <a:rPr lang="en-US" sz="2800" dirty="0" err="1"/>
              <a:t>depuis</a:t>
            </a:r>
            <a:r>
              <a:rPr lang="en-US" sz="2800" dirty="0"/>
              <a:t> 2007</a:t>
            </a:r>
          </a:p>
          <a:p>
            <a:pPr marL="495300" indent="-457200">
              <a:buSzPct val="110000"/>
            </a:pPr>
            <a:r>
              <a:rPr lang="en-US" sz="2800" dirty="0"/>
              <a:t>Frais de publication de 1200$US en </a:t>
            </a:r>
            <a:r>
              <a:rPr lang="en-US" sz="2800" dirty="0" err="1"/>
              <a:t>moyenne</a:t>
            </a:r>
            <a:r>
              <a:rPr lang="en-US" sz="2800" dirty="0"/>
              <a:t>)</a:t>
            </a:r>
          </a:p>
          <a:p>
            <a:pPr marL="895350" lvl="1" indent="-457200">
              <a:buSzPct val="110000"/>
            </a:pPr>
            <a:r>
              <a:rPr lang="en-US" sz="2200" dirty="0" err="1"/>
              <a:t>Revenus</a:t>
            </a:r>
            <a:r>
              <a:rPr lang="en-US" sz="2200" dirty="0"/>
              <a:t> </a:t>
            </a:r>
            <a:r>
              <a:rPr lang="en-US" sz="2200" dirty="0" err="1"/>
              <a:t>potentiels</a:t>
            </a:r>
            <a:r>
              <a:rPr lang="en-US" sz="2200" dirty="0"/>
              <a:t> de plus de $90M!!!</a:t>
            </a:r>
          </a:p>
          <a:p>
            <a:pPr marL="495300" indent="-457200">
              <a:buSzPct val="110000"/>
            </a:pPr>
            <a:r>
              <a:rPr lang="en-US" sz="2800" dirty="0" err="1"/>
              <a:t>Utilisent</a:t>
            </a:r>
            <a:r>
              <a:rPr lang="en-US" sz="2800" dirty="0"/>
              <a:t> des faux </a:t>
            </a:r>
            <a:r>
              <a:rPr lang="en-US" sz="2800" dirty="0" err="1"/>
              <a:t>facteurs</a:t>
            </a:r>
            <a:r>
              <a:rPr lang="en-US" sz="2800" dirty="0"/>
              <a:t> </a:t>
            </a:r>
            <a:r>
              <a:rPr lang="en-US" sz="2800" dirty="0" err="1"/>
              <a:t>d’impact</a:t>
            </a:r>
            <a:endParaRPr lang="en-US" sz="2800" dirty="0"/>
          </a:p>
          <a:p>
            <a:pPr marL="495300" indent="-457200">
              <a:buSzPct val="110000"/>
            </a:pPr>
            <a:r>
              <a:rPr lang="en-US" sz="2800" dirty="0"/>
              <a:t>En 2018, la </a:t>
            </a:r>
            <a:r>
              <a:rPr lang="en-US" sz="2800" i="1" dirty="0"/>
              <a:t>US Federal Trade Commission </a:t>
            </a:r>
            <a:r>
              <a:rPr lang="en-US" sz="2800" dirty="0"/>
              <a:t>a </a:t>
            </a:r>
            <a:r>
              <a:rPr lang="en-US" sz="2800" dirty="0" err="1"/>
              <a:t>gagné</a:t>
            </a:r>
            <a:r>
              <a:rPr lang="en-US" sz="2800" dirty="0"/>
              <a:t> </a:t>
            </a:r>
            <a:r>
              <a:rPr lang="en-US" sz="2800" dirty="0" err="1"/>
              <a:t>une</a:t>
            </a:r>
            <a:r>
              <a:rPr lang="en-US" sz="2800" dirty="0"/>
              <a:t> </a:t>
            </a:r>
            <a:r>
              <a:rPr lang="en-US" sz="2800" dirty="0" err="1"/>
              <a:t>poursuite</a:t>
            </a:r>
            <a:r>
              <a:rPr lang="en-US" sz="2800" dirty="0"/>
              <a:t> de $50M US pour </a:t>
            </a:r>
            <a:r>
              <a:rPr lang="en-US" sz="2800" dirty="0" err="1"/>
              <a:t>fausse</a:t>
            </a:r>
            <a:r>
              <a:rPr lang="en-US" sz="2800" dirty="0"/>
              <a:t> representation (pas de peer review, pas </a:t>
            </a:r>
            <a:r>
              <a:rPr lang="en-US" sz="2800" dirty="0" err="1"/>
              <a:t>d’indexation</a:t>
            </a:r>
            <a:r>
              <a:rPr lang="en-US" sz="2800" dirty="0"/>
              <a:t>)</a:t>
            </a:r>
          </a:p>
        </p:txBody>
      </p:sp>
    </p:spTree>
    <p:extLst>
      <p:ext uri="{BB962C8B-B14F-4D97-AF65-F5344CB8AC3E}">
        <p14:creationId xmlns:p14="http://schemas.microsoft.com/office/powerpoint/2010/main" val="1387210261"/>
      </p:ext>
    </p:extLst>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r>
              <a:rPr lang="fr-CA" dirty="0"/>
              <a:t>Première stratégie: </a:t>
            </a:r>
            <a:r>
              <a:rPr lang="fr-CA" i="1" dirty="0"/>
              <a:t>rebranding</a:t>
            </a:r>
            <a:endParaRPr lang="en" i="1" dirty="0"/>
          </a:p>
        </p:txBody>
      </p:sp>
      <p:sp>
        <p:nvSpPr>
          <p:cNvPr id="4" name="Shape 40"/>
          <p:cNvSpPr txBox="1">
            <a:spLocks/>
          </p:cNvSpPr>
          <p:nvPr/>
        </p:nvSpPr>
        <p:spPr>
          <a:xfrm>
            <a:off x="1693623" y="1766356"/>
            <a:ext cx="8478613" cy="49106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2"/>
              </a:buClr>
              <a:buSzPct val="166666"/>
              <a:buFont typeface="Arial"/>
              <a:buChar char="•"/>
              <a:defRPr sz="3000" b="0" i="0" u="none" strike="noStrike" cap="none" baseline="0">
                <a:solidFill>
                  <a:schemeClr val="dk2"/>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2"/>
              </a:buClr>
              <a:buSzPct val="100000"/>
              <a:buFont typeface="Courier New"/>
              <a:buChar char="o"/>
              <a:defRPr sz="2400" b="0" i="0" u="none" strike="noStrike" cap="none" baseline="0">
                <a:solidFill>
                  <a:schemeClr val="dk2"/>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2"/>
              </a:buClr>
              <a:buSzPct val="100000"/>
              <a:buFont typeface="Wingdings"/>
              <a:buChar char="§"/>
              <a:defRPr sz="2400" b="0" i="0" u="none" strike="noStrike" cap="none" baseline="0">
                <a:solidFill>
                  <a:schemeClr val="dk2"/>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9pPr>
          </a:lstStyle>
          <a:p>
            <a:pPr marL="495300" indent="-457200">
              <a:buSzPct val="110000"/>
            </a:pPr>
            <a:r>
              <a:rPr lang="en-US" sz="2800" dirty="0"/>
              <a:t>À </a:t>
            </a:r>
            <a:r>
              <a:rPr lang="en-US" sz="2800" dirty="0" err="1"/>
              <a:t>partir</a:t>
            </a:r>
            <a:r>
              <a:rPr lang="en-US" sz="2800" dirty="0"/>
              <a:t> de 2015, </a:t>
            </a:r>
            <a:r>
              <a:rPr lang="en-US" sz="2800" dirty="0" err="1"/>
              <a:t>achat</a:t>
            </a:r>
            <a:r>
              <a:rPr lang="en-US" sz="2800" dirty="0"/>
              <a:t> </a:t>
            </a:r>
            <a:r>
              <a:rPr lang="en-US" sz="2800" dirty="0" err="1"/>
              <a:t>d’une</a:t>
            </a:r>
            <a:r>
              <a:rPr lang="en-US" sz="2800" dirty="0"/>
              <a:t> </a:t>
            </a:r>
            <a:r>
              <a:rPr lang="en-US" sz="2800" dirty="0" err="1"/>
              <a:t>dizaine</a:t>
            </a:r>
            <a:r>
              <a:rPr lang="en-US" sz="2800" dirty="0"/>
              <a:t> de petits </a:t>
            </a:r>
            <a:r>
              <a:rPr lang="en-US" sz="2800" dirty="0" err="1"/>
              <a:t>éditeurs</a:t>
            </a:r>
            <a:r>
              <a:rPr lang="en-US" sz="2800" dirty="0"/>
              <a:t>, à la </a:t>
            </a:r>
            <a:r>
              <a:rPr lang="en-US" sz="2800" dirty="0" err="1"/>
              <a:t>fois</a:t>
            </a:r>
            <a:r>
              <a:rPr lang="en-US" sz="2800" dirty="0"/>
              <a:t> </a:t>
            </a:r>
            <a:r>
              <a:rPr lang="en-US" sz="2800" dirty="0" err="1"/>
              <a:t>prédateurs</a:t>
            </a:r>
            <a:r>
              <a:rPr lang="en-US" sz="2800" dirty="0"/>
              <a:t> et “</a:t>
            </a:r>
            <a:r>
              <a:rPr lang="en-US" sz="2800" dirty="0" err="1"/>
              <a:t>émergents</a:t>
            </a:r>
            <a:r>
              <a:rPr lang="en-US" sz="2800" dirty="0"/>
              <a:t>”</a:t>
            </a:r>
          </a:p>
          <a:p>
            <a:pPr marL="895350" lvl="1" indent="-457200">
              <a:buSzPct val="110000"/>
            </a:pPr>
            <a:r>
              <a:rPr lang="en-US" sz="2200" dirty="0" err="1"/>
              <a:t>Londgom</a:t>
            </a:r>
            <a:r>
              <a:rPr lang="en-US" sz="2200" dirty="0"/>
              <a:t> (</a:t>
            </a:r>
            <a:r>
              <a:rPr lang="en-US" sz="2200" dirty="0" err="1"/>
              <a:t>Espagne</a:t>
            </a:r>
            <a:r>
              <a:rPr lang="en-US" sz="2200" dirty="0"/>
              <a:t> et </a:t>
            </a:r>
            <a:r>
              <a:rPr lang="en-US" sz="2200" dirty="0" err="1"/>
              <a:t>Belgique</a:t>
            </a:r>
            <a:r>
              <a:rPr lang="en-US" sz="2200" dirty="0"/>
              <a:t>)</a:t>
            </a:r>
          </a:p>
          <a:p>
            <a:pPr marL="895350" lvl="1" indent="-457200">
              <a:buSzPct val="110000"/>
            </a:pPr>
            <a:r>
              <a:rPr lang="en-US" sz="2200" dirty="0" err="1"/>
              <a:t>iMedPub</a:t>
            </a:r>
            <a:r>
              <a:rPr lang="en-US" sz="2200" dirty="0"/>
              <a:t> LTD (</a:t>
            </a:r>
            <a:r>
              <a:rPr lang="en-US" sz="2200" dirty="0" err="1"/>
              <a:t>Royaume</a:t>
            </a:r>
            <a:r>
              <a:rPr lang="en-US" sz="2200" dirty="0"/>
              <a:t>-Uni)</a:t>
            </a:r>
          </a:p>
          <a:p>
            <a:pPr marL="895350" lvl="1" indent="-457200">
              <a:buSzPct val="110000"/>
            </a:pPr>
            <a:r>
              <a:rPr lang="en-US" sz="2200" dirty="0" err="1"/>
              <a:t>Hilaris</a:t>
            </a:r>
            <a:r>
              <a:rPr lang="en-US" sz="2200" dirty="0"/>
              <a:t> (</a:t>
            </a:r>
            <a:r>
              <a:rPr lang="en-US" sz="2200" dirty="0" err="1"/>
              <a:t>Belgique</a:t>
            </a:r>
            <a:r>
              <a:rPr lang="en-US" sz="2200" dirty="0"/>
              <a:t>)</a:t>
            </a:r>
          </a:p>
          <a:p>
            <a:pPr marL="895350" lvl="1" indent="-457200">
              <a:buSzPct val="110000"/>
            </a:pPr>
            <a:r>
              <a:rPr lang="en-US" sz="2200" dirty="0"/>
              <a:t>Trade Science (</a:t>
            </a:r>
            <a:r>
              <a:rPr lang="en-US" sz="2200" dirty="0" err="1"/>
              <a:t>Royaume</a:t>
            </a:r>
            <a:r>
              <a:rPr lang="en-US" sz="2200" dirty="0"/>
              <a:t>-Uni)</a:t>
            </a:r>
          </a:p>
          <a:p>
            <a:pPr marL="895350" lvl="1" indent="-457200">
              <a:buSzPct val="110000"/>
            </a:pPr>
            <a:r>
              <a:rPr lang="en-US" sz="2200" dirty="0"/>
              <a:t>Pulsus Group (Canada)</a:t>
            </a:r>
          </a:p>
          <a:p>
            <a:pPr marL="495300" indent="-457200">
              <a:buSzPct val="110000"/>
            </a:pPr>
            <a:endParaRPr lang="en-US" sz="2000" dirty="0"/>
          </a:p>
        </p:txBody>
      </p:sp>
    </p:spTree>
    <p:extLst>
      <p:ext uri="{BB962C8B-B14F-4D97-AF65-F5344CB8AC3E}">
        <p14:creationId xmlns:p14="http://schemas.microsoft.com/office/powerpoint/2010/main" val="429632156"/>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r>
              <a:rPr lang="fr-CA" dirty="0"/>
              <a:t>Première stratégie: </a:t>
            </a:r>
            <a:r>
              <a:rPr lang="fr-CA" i="1" dirty="0"/>
              <a:t>rebranding</a:t>
            </a:r>
            <a:endParaRPr lang="en" i="1" dirty="0"/>
          </a:p>
        </p:txBody>
      </p:sp>
      <p:sp>
        <p:nvSpPr>
          <p:cNvPr id="4" name="Shape 40"/>
          <p:cNvSpPr txBox="1">
            <a:spLocks/>
          </p:cNvSpPr>
          <p:nvPr/>
        </p:nvSpPr>
        <p:spPr>
          <a:xfrm>
            <a:off x="1693623" y="1766356"/>
            <a:ext cx="8478613" cy="49106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2"/>
              </a:buClr>
              <a:buSzPct val="166666"/>
              <a:buFont typeface="Arial"/>
              <a:buChar char="•"/>
              <a:defRPr sz="3000" b="0" i="0" u="none" strike="noStrike" cap="none" baseline="0">
                <a:solidFill>
                  <a:schemeClr val="dk2"/>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2"/>
              </a:buClr>
              <a:buSzPct val="100000"/>
              <a:buFont typeface="Courier New"/>
              <a:buChar char="o"/>
              <a:defRPr sz="2400" b="0" i="0" u="none" strike="noStrike" cap="none" baseline="0">
                <a:solidFill>
                  <a:schemeClr val="dk2"/>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2"/>
              </a:buClr>
              <a:buSzPct val="100000"/>
              <a:buFont typeface="Wingdings"/>
              <a:buChar char="§"/>
              <a:defRPr sz="2400" b="0" i="0" u="none" strike="noStrike" cap="none" baseline="0">
                <a:solidFill>
                  <a:schemeClr val="dk2"/>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9pPr>
          </a:lstStyle>
          <a:p>
            <a:pPr marL="495300" indent="-457200">
              <a:buSzPct val="110000"/>
            </a:pPr>
            <a:r>
              <a:rPr lang="en-US" sz="2800" dirty="0"/>
              <a:t>À </a:t>
            </a:r>
            <a:r>
              <a:rPr lang="en-US" sz="2800" dirty="0" err="1"/>
              <a:t>partir</a:t>
            </a:r>
            <a:r>
              <a:rPr lang="en-US" sz="2800" dirty="0"/>
              <a:t> de 2015, </a:t>
            </a:r>
            <a:r>
              <a:rPr lang="en-US" sz="2800" dirty="0" err="1"/>
              <a:t>achat</a:t>
            </a:r>
            <a:r>
              <a:rPr lang="en-US" sz="2800" dirty="0"/>
              <a:t> </a:t>
            </a:r>
            <a:r>
              <a:rPr lang="en-US" sz="2800" dirty="0" err="1"/>
              <a:t>d’une</a:t>
            </a:r>
            <a:r>
              <a:rPr lang="en-US" sz="2800" dirty="0"/>
              <a:t> </a:t>
            </a:r>
            <a:r>
              <a:rPr lang="en-US" sz="2800" dirty="0" err="1"/>
              <a:t>dizaine</a:t>
            </a:r>
            <a:r>
              <a:rPr lang="en-US" sz="2800" dirty="0"/>
              <a:t> de petits </a:t>
            </a:r>
            <a:r>
              <a:rPr lang="en-US" sz="2800" dirty="0" err="1"/>
              <a:t>éditeurs</a:t>
            </a:r>
            <a:r>
              <a:rPr lang="en-US" sz="2800" dirty="0"/>
              <a:t>, à la </a:t>
            </a:r>
            <a:r>
              <a:rPr lang="en-US" sz="2800" dirty="0" err="1"/>
              <a:t>fois</a:t>
            </a:r>
            <a:r>
              <a:rPr lang="en-US" sz="2800" dirty="0"/>
              <a:t> </a:t>
            </a:r>
            <a:r>
              <a:rPr lang="en-US" sz="2800" dirty="0" err="1"/>
              <a:t>prédateurs</a:t>
            </a:r>
            <a:r>
              <a:rPr lang="en-US" sz="2800" dirty="0"/>
              <a:t> et “</a:t>
            </a:r>
            <a:r>
              <a:rPr lang="en-US" sz="2800" dirty="0" err="1"/>
              <a:t>émergents</a:t>
            </a:r>
            <a:r>
              <a:rPr lang="en-US" sz="2800" dirty="0"/>
              <a:t>”</a:t>
            </a:r>
          </a:p>
          <a:p>
            <a:pPr marL="895350" lvl="1" indent="-457200">
              <a:buSzPct val="110000"/>
            </a:pPr>
            <a:r>
              <a:rPr lang="en-US" sz="2200" dirty="0" err="1"/>
              <a:t>Londgom</a:t>
            </a:r>
            <a:r>
              <a:rPr lang="en-US" sz="2200" dirty="0"/>
              <a:t> (</a:t>
            </a:r>
            <a:r>
              <a:rPr lang="en-US" sz="2200" dirty="0" err="1"/>
              <a:t>Espagne</a:t>
            </a:r>
            <a:r>
              <a:rPr lang="en-US" sz="2200" dirty="0"/>
              <a:t> et </a:t>
            </a:r>
            <a:r>
              <a:rPr lang="en-US" sz="2200" dirty="0" err="1"/>
              <a:t>Belgique</a:t>
            </a:r>
            <a:r>
              <a:rPr lang="en-US" sz="2200" dirty="0"/>
              <a:t>)</a:t>
            </a:r>
          </a:p>
          <a:p>
            <a:pPr marL="895350" lvl="1" indent="-457200">
              <a:buSzPct val="110000"/>
            </a:pPr>
            <a:r>
              <a:rPr lang="en-US" sz="2200" dirty="0" err="1"/>
              <a:t>iMedPub</a:t>
            </a:r>
            <a:r>
              <a:rPr lang="en-US" sz="2200" dirty="0"/>
              <a:t> LTD (</a:t>
            </a:r>
            <a:r>
              <a:rPr lang="en-US" sz="2200" dirty="0" err="1"/>
              <a:t>Royaume</a:t>
            </a:r>
            <a:r>
              <a:rPr lang="en-US" sz="2200" dirty="0"/>
              <a:t>-Uni)</a:t>
            </a:r>
          </a:p>
          <a:p>
            <a:pPr marL="895350" lvl="1" indent="-457200">
              <a:buSzPct val="110000"/>
            </a:pPr>
            <a:r>
              <a:rPr lang="en-US" sz="2200" dirty="0" err="1"/>
              <a:t>Hilaris</a:t>
            </a:r>
            <a:r>
              <a:rPr lang="en-US" sz="2200" dirty="0"/>
              <a:t> (</a:t>
            </a:r>
            <a:r>
              <a:rPr lang="en-US" sz="2200" dirty="0" err="1"/>
              <a:t>Belgique</a:t>
            </a:r>
            <a:r>
              <a:rPr lang="en-US" sz="2200" dirty="0"/>
              <a:t>)</a:t>
            </a:r>
          </a:p>
          <a:p>
            <a:pPr marL="895350" lvl="1" indent="-457200">
              <a:buSzPct val="110000"/>
            </a:pPr>
            <a:r>
              <a:rPr lang="en-US" sz="2200" dirty="0"/>
              <a:t>Trade Science (</a:t>
            </a:r>
            <a:r>
              <a:rPr lang="en-US" sz="2200" dirty="0" err="1"/>
              <a:t>Royaume</a:t>
            </a:r>
            <a:r>
              <a:rPr lang="en-US" sz="2200" dirty="0"/>
              <a:t>-Uni)</a:t>
            </a:r>
          </a:p>
          <a:p>
            <a:pPr marL="895350" lvl="1" indent="-457200">
              <a:buSzPct val="110000"/>
            </a:pPr>
            <a:r>
              <a:rPr lang="en-US" sz="2200" dirty="0"/>
              <a:t>Pulsus Group (Canada)</a:t>
            </a:r>
          </a:p>
          <a:p>
            <a:pPr marL="495300" indent="-457200">
              <a:buSzPct val="110000"/>
            </a:pPr>
            <a:r>
              <a:rPr lang="en-US" sz="2800" dirty="0"/>
              <a:t>Rebranding “</a:t>
            </a:r>
            <a:r>
              <a:rPr lang="en-US" sz="2800" dirty="0" err="1"/>
              <a:t>rétrospectif</a:t>
            </a:r>
            <a:r>
              <a:rPr lang="en-US" sz="2800" dirty="0"/>
              <a:t>” des revues et </a:t>
            </a:r>
            <a:r>
              <a:rPr lang="en-US" sz="2800" dirty="0" err="1"/>
              <a:t>oblitération</a:t>
            </a:r>
            <a:r>
              <a:rPr lang="en-US" sz="2800" dirty="0"/>
              <a:t> </a:t>
            </a:r>
            <a:r>
              <a:rPr lang="en-US" sz="2800" dirty="0" err="1"/>
              <a:t>d’OMICS</a:t>
            </a:r>
            <a:endParaRPr lang="en-US" sz="2800" dirty="0"/>
          </a:p>
          <a:p>
            <a:pPr marL="495300" indent="-457200">
              <a:buSzPct val="110000"/>
            </a:pPr>
            <a:r>
              <a:rPr lang="en-US" sz="2800" dirty="0"/>
              <a:t>Un </a:t>
            </a:r>
            <a:r>
              <a:rPr lang="en-US" sz="2800" dirty="0" err="1"/>
              <a:t>éditeur</a:t>
            </a:r>
            <a:r>
              <a:rPr lang="en-US" sz="2800" dirty="0"/>
              <a:t> </a:t>
            </a:r>
            <a:r>
              <a:rPr lang="en-US" sz="2800" i="1" u="sng" dirty="0"/>
              <a:t>sans</a:t>
            </a:r>
            <a:r>
              <a:rPr lang="en-US" sz="2800" i="1" dirty="0"/>
              <a:t> </a:t>
            </a:r>
            <a:r>
              <a:rPr lang="en-US" sz="2800" dirty="0" err="1"/>
              <a:t>réputation</a:t>
            </a:r>
            <a:r>
              <a:rPr lang="en-US" sz="2800" dirty="0"/>
              <a:t> </a:t>
            </a:r>
            <a:r>
              <a:rPr lang="en-US" sz="2800" dirty="0" err="1"/>
              <a:t>est</a:t>
            </a:r>
            <a:r>
              <a:rPr lang="en-US" sz="2800" dirty="0"/>
              <a:t> </a:t>
            </a:r>
            <a:r>
              <a:rPr lang="en-US" sz="2800" dirty="0" err="1"/>
              <a:t>mieux</a:t>
            </a:r>
            <a:r>
              <a:rPr lang="en-US" sz="2800" dirty="0"/>
              <a:t> </a:t>
            </a:r>
            <a:r>
              <a:rPr lang="en-US" sz="2800" dirty="0" err="1"/>
              <a:t>qu’un</a:t>
            </a:r>
            <a:r>
              <a:rPr lang="en-US" sz="2800" dirty="0"/>
              <a:t> </a:t>
            </a:r>
            <a:r>
              <a:rPr lang="en-US" sz="2800" dirty="0" err="1"/>
              <a:t>éditeur</a:t>
            </a:r>
            <a:r>
              <a:rPr lang="en-US" sz="2800" dirty="0"/>
              <a:t> à </a:t>
            </a:r>
            <a:r>
              <a:rPr lang="en-US" sz="2800" i="1" u="sng" dirty="0" err="1"/>
              <a:t>mauvaise</a:t>
            </a:r>
            <a:r>
              <a:rPr lang="en-US" sz="2800" dirty="0"/>
              <a:t> </a:t>
            </a:r>
            <a:r>
              <a:rPr lang="en-US" sz="2800" dirty="0" err="1"/>
              <a:t>réputation</a:t>
            </a:r>
            <a:endParaRPr lang="en-US" sz="2800" dirty="0"/>
          </a:p>
          <a:p>
            <a:pPr marL="495300" indent="-457200">
              <a:buSzPct val="110000"/>
            </a:pPr>
            <a:endParaRPr lang="en-US" sz="2000" dirty="0"/>
          </a:p>
        </p:txBody>
      </p:sp>
    </p:spTree>
    <p:extLst>
      <p:ext uri="{BB962C8B-B14F-4D97-AF65-F5344CB8AC3E}">
        <p14:creationId xmlns:p14="http://schemas.microsoft.com/office/powerpoint/2010/main" val="2768058170"/>
      </p:ext>
    </p:extLst>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75966" y="283778"/>
            <a:ext cx="8742138" cy="15130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hape 39"/>
          <p:cNvSpPr txBox="1">
            <a:spLocks/>
          </p:cNvSpPr>
          <p:nvPr/>
        </p:nvSpPr>
        <p:spPr>
          <a:xfrm>
            <a:off x="1534874" y="274638"/>
            <a:ext cx="8229600" cy="1522199"/>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r>
              <a:rPr lang="fr-CA" sz="4400" dirty="0">
                <a:solidFill>
                  <a:schemeClr val="bg1"/>
                </a:solidFill>
              </a:rPr>
              <a:t>La stratégie du </a:t>
            </a:r>
            <a:r>
              <a:rPr lang="fr-CA" sz="4400" i="1" dirty="0">
                <a:solidFill>
                  <a:schemeClr val="bg1"/>
                </a:solidFill>
              </a:rPr>
              <a:t>rebranding</a:t>
            </a:r>
          </a:p>
          <a:p>
            <a:r>
              <a:rPr lang="fr-CA" sz="4400" i="1" dirty="0">
                <a:solidFill>
                  <a:schemeClr val="bg1"/>
                </a:solidFill>
              </a:rPr>
              <a:t>Journal of </a:t>
            </a:r>
            <a:r>
              <a:rPr lang="fr-CA" sz="4400" i="1" dirty="0" err="1">
                <a:solidFill>
                  <a:schemeClr val="bg1"/>
                </a:solidFill>
              </a:rPr>
              <a:t>Surgery</a:t>
            </a:r>
            <a:r>
              <a:rPr lang="fr-CA" sz="4400" i="1" dirty="0">
                <a:solidFill>
                  <a:schemeClr val="bg1"/>
                </a:solidFill>
              </a:rPr>
              <a:t>-avril 2019</a:t>
            </a:r>
            <a:endParaRPr lang="en" sz="4400" dirty="0">
              <a:solidFill>
                <a:schemeClr val="bg1"/>
              </a:solidFill>
            </a:endParaRPr>
          </a:p>
        </p:txBody>
      </p:sp>
      <p:pic>
        <p:nvPicPr>
          <p:cNvPr id="5" name="image2.png">
            <a:extLst>
              <a:ext uri="{FF2B5EF4-FFF2-40B4-BE49-F238E27FC236}">
                <a16:creationId xmlns:a16="http://schemas.microsoft.com/office/drawing/2014/main" id="{1706F7F7-B431-44F9-BE20-DD631CFCFD8C}"/>
              </a:ext>
            </a:extLst>
          </p:cNvPr>
          <p:cNvPicPr>
            <a:picLocks noChangeAspect="1"/>
          </p:cNvPicPr>
          <p:nvPr/>
        </p:nvPicPr>
        <p:blipFill rotWithShape="1">
          <a:blip r:embed="rId3"/>
          <a:srcRect r="58018"/>
          <a:stretch/>
        </p:blipFill>
        <p:spPr>
          <a:xfrm>
            <a:off x="1534874" y="1805977"/>
            <a:ext cx="8699362" cy="5052023"/>
          </a:xfrm>
          <a:prstGeom prst="rect">
            <a:avLst/>
          </a:prstGeom>
          <a:ln/>
        </p:spPr>
      </p:pic>
    </p:spTree>
    <p:extLst>
      <p:ext uri="{BB962C8B-B14F-4D97-AF65-F5344CB8AC3E}">
        <p14:creationId xmlns:p14="http://schemas.microsoft.com/office/powerpoint/2010/main" val="25046541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475966" y="283778"/>
            <a:ext cx="8742138" cy="15130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hape 39"/>
          <p:cNvSpPr txBox="1">
            <a:spLocks/>
          </p:cNvSpPr>
          <p:nvPr/>
        </p:nvSpPr>
        <p:spPr>
          <a:xfrm>
            <a:off x="1534874" y="274638"/>
            <a:ext cx="8229600" cy="1522199"/>
          </a:xfrm>
          <a:prstGeom prst="rect">
            <a:avLst/>
          </a:prstGeom>
        </p:spPr>
        <p:txBody>
          <a:bodyPr lIns="91425" tIns="91425" rIns="91425" bIns="91425" anchor="b"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stStyle>
          <a:p>
            <a:r>
              <a:rPr lang="fr-CA" sz="4400" dirty="0">
                <a:solidFill>
                  <a:schemeClr val="bg1"/>
                </a:solidFill>
              </a:rPr>
              <a:t>La stratégie du </a:t>
            </a:r>
            <a:r>
              <a:rPr lang="fr-CA" sz="4400" i="1" dirty="0">
                <a:solidFill>
                  <a:schemeClr val="bg1"/>
                </a:solidFill>
              </a:rPr>
              <a:t>rebranding</a:t>
            </a:r>
          </a:p>
          <a:p>
            <a:r>
              <a:rPr lang="fr-CA" sz="4400" i="1" dirty="0">
                <a:solidFill>
                  <a:schemeClr val="bg1"/>
                </a:solidFill>
              </a:rPr>
              <a:t>Journal of </a:t>
            </a:r>
            <a:r>
              <a:rPr lang="fr-CA" sz="4400" i="1" dirty="0" err="1">
                <a:solidFill>
                  <a:schemeClr val="bg1"/>
                </a:solidFill>
              </a:rPr>
              <a:t>Surgery</a:t>
            </a:r>
            <a:r>
              <a:rPr lang="fr-CA" sz="4400" i="1" dirty="0">
                <a:solidFill>
                  <a:schemeClr val="bg1"/>
                </a:solidFill>
              </a:rPr>
              <a:t>-janvier 2021</a:t>
            </a:r>
            <a:endParaRPr lang="en" sz="4400" dirty="0">
              <a:solidFill>
                <a:schemeClr val="bg1"/>
              </a:solidFill>
            </a:endParaRPr>
          </a:p>
        </p:txBody>
      </p:sp>
      <p:pic>
        <p:nvPicPr>
          <p:cNvPr id="5" name="image2.png">
            <a:extLst>
              <a:ext uri="{FF2B5EF4-FFF2-40B4-BE49-F238E27FC236}">
                <a16:creationId xmlns:a16="http://schemas.microsoft.com/office/drawing/2014/main" id="{1706F7F7-B431-44F9-BE20-DD631CFCFD8C}"/>
              </a:ext>
            </a:extLst>
          </p:cNvPr>
          <p:cNvPicPr>
            <a:picLocks noChangeAspect="1"/>
          </p:cNvPicPr>
          <p:nvPr/>
        </p:nvPicPr>
        <p:blipFill rotWithShape="1">
          <a:blip r:embed="rId3"/>
          <a:srcRect l="49665"/>
          <a:stretch/>
        </p:blipFill>
        <p:spPr>
          <a:xfrm>
            <a:off x="1475966" y="1805977"/>
            <a:ext cx="10430173" cy="5052023"/>
          </a:xfrm>
          <a:prstGeom prst="rect">
            <a:avLst/>
          </a:prstGeom>
          <a:ln/>
        </p:spPr>
      </p:pic>
    </p:spTree>
    <p:extLst>
      <p:ext uri="{BB962C8B-B14F-4D97-AF65-F5344CB8AC3E}">
        <p14:creationId xmlns:p14="http://schemas.microsoft.com/office/powerpoint/2010/main" val="1178125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br>
              <a:rPr lang="en-US" sz="3200" dirty="0"/>
            </a:br>
            <a:r>
              <a:rPr lang="en-US" sz="3600" dirty="0"/>
              <a:t>Advances in Pharmacoepidemiology &amp; Drug Safety</a:t>
            </a:r>
            <a:endParaRPr lang="en" sz="3200" dirty="0"/>
          </a:p>
        </p:txBody>
      </p:sp>
      <p:sp>
        <p:nvSpPr>
          <p:cNvPr id="4" name="Shape 40"/>
          <p:cNvSpPr txBox="1">
            <a:spLocks/>
          </p:cNvSpPr>
          <p:nvPr/>
        </p:nvSpPr>
        <p:spPr>
          <a:xfrm>
            <a:off x="1693623" y="1766356"/>
            <a:ext cx="8478613" cy="49106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2"/>
              </a:buClr>
              <a:buSzPct val="166666"/>
              <a:buFont typeface="Arial"/>
              <a:buChar char="•"/>
              <a:defRPr sz="3000" b="0" i="0" u="none" strike="noStrike" cap="none" baseline="0">
                <a:solidFill>
                  <a:schemeClr val="dk2"/>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2"/>
              </a:buClr>
              <a:buSzPct val="100000"/>
              <a:buFont typeface="Courier New"/>
              <a:buChar char="o"/>
              <a:defRPr sz="2400" b="0" i="0" u="none" strike="noStrike" cap="none" baseline="0">
                <a:solidFill>
                  <a:schemeClr val="dk2"/>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2"/>
              </a:buClr>
              <a:buSzPct val="100000"/>
              <a:buFont typeface="Wingdings"/>
              <a:buChar char="§"/>
              <a:defRPr sz="2400" b="0" i="0" u="none" strike="noStrike" cap="none" baseline="0">
                <a:solidFill>
                  <a:schemeClr val="dk2"/>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9pPr>
          </a:lstStyle>
          <a:p>
            <a:r>
              <a:rPr lang="en-US" sz="2800" dirty="0"/>
              <a:t>Premier </a:t>
            </a:r>
            <a:r>
              <a:rPr lang="en-US" sz="2800" dirty="0" err="1"/>
              <a:t>numéro</a:t>
            </a:r>
            <a:r>
              <a:rPr lang="en-US" sz="2800" dirty="0"/>
              <a:t> en 2012 sous OMICS </a:t>
            </a:r>
          </a:p>
          <a:p>
            <a:r>
              <a:rPr lang="en-US" sz="2800" dirty="0"/>
              <a:t>Logo de OMICS </a:t>
            </a:r>
            <a:r>
              <a:rPr lang="en-US" sz="2800" dirty="0" err="1"/>
              <a:t>enlevé</a:t>
            </a:r>
            <a:r>
              <a:rPr lang="en-US" sz="2800" dirty="0"/>
              <a:t> en 2015 </a:t>
            </a:r>
          </a:p>
          <a:p>
            <a:r>
              <a:rPr lang="en-US" sz="2800" dirty="0"/>
              <a:t>Rebranding sous </a:t>
            </a:r>
            <a:r>
              <a:rPr lang="en-US" sz="2800" dirty="0" err="1"/>
              <a:t>Longdom</a:t>
            </a:r>
            <a:r>
              <a:rPr lang="en-US" sz="2800" dirty="0"/>
              <a:t> en 2019</a:t>
            </a:r>
          </a:p>
          <a:p>
            <a:r>
              <a:rPr lang="en-US" sz="2800" dirty="0" err="1"/>
              <a:t>Dès</a:t>
            </a:r>
            <a:r>
              <a:rPr lang="en-US" sz="2800" dirty="0"/>
              <a:t> la foundation du journal, la revue </a:t>
            </a:r>
            <a:r>
              <a:rPr lang="en-US" sz="2800" dirty="0" err="1"/>
              <a:t>avait</a:t>
            </a:r>
            <a:r>
              <a:rPr lang="en-US" sz="2800" dirty="0"/>
              <a:t> deux </a:t>
            </a:r>
            <a:r>
              <a:rPr lang="en-US" sz="2800" dirty="0" err="1"/>
              <a:t>éditeurs</a:t>
            </a:r>
            <a:r>
              <a:rPr lang="en-US" sz="2800" dirty="0"/>
              <a:t> en chef: Robert H. Howland (University of Pittsburgh) et Richard L. Slaughter (Wayne State University). </a:t>
            </a:r>
          </a:p>
          <a:p>
            <a:r>
              <a:rPr lang="en-US" sz="2800" dirty="0"/>
              <a:t>Au moment du passage de la revue sous </a:t>
            </a:r>
            <a:r>
              <a:rPr lang="en-US" sz="2800" dirty="0" err="1"/>
              <a:t>Longdom</a:t>
            </a:r>
            <a:r>
              <a:rPr lang="en-US" sz="2800" dirty="0"/>
              <a:t> en 2019, Slaughter deviant </a:t>
            </a:r>
            <a:r>
              <a:rPr lang="en-US" sz="2800" dirty="0" err="1"/>
              <a:t>seul</a:t>
            </a:r>
            <a:r>
              <a:rPr lang="en-US" sz="2800" dirty="0"/>
              <a:t> </a:t>
            </a:r>
            <a:r>
              <a:rPr lang="en-US" sz="2800" dirty="0" err="1"/>
              <a:t>éditeur</a:t>
            </a:r>
            <a:r>
              <a:rPr lang="en-US" sz="2800" dirty="0"/>
              <a:t> en chef. Le </a:t>
            </a:r>
            <a:r>
              <a:rPr lang="en-US" sz="2800" dirty="0" err="1"/>
              <a:t>seul</a:t>
            </a:r>
            <a:r>
              <a:rPr lang="en-US" sz="2800" dirty="0"/>
              <a:t> </a:t>
            </a:r>
            <a:r>
              <a:rPr lang="en-US" sz="2800" dirty="0" err="1"/>
              <a:t>pépin</a:t>
            </a:r>
            <a:r>
              <a:rPr lang="en-US" sz="2800" dirty="0"/>
              <a:t> </a:t>
            </a:r>
            <a:r>
              <a:rPr lang="en-US" sz="2800" dirty="0" err="1"/>
              <a:t>est</a:t>
            </a:r>
            <a:r>
              <a:rPr lang="en-US" sz="2800" dirty="0"/>
              <a:t> </a:t>
            </a:r>
            <a:r>
              <a:rPr lang="en-US" sz="2800" dirty="0" err="1"/>
              <a:t>qu’il</a:t>
            </a:r>
            <a:r>
              <a:rPr lang="en-US" sz="2800" dirty="0"/>
              <a:t> </a:t>
            </a:r>
            <a:r>
              <a:rPr lang="en-US" sz="2800" dirty="0" err="1"/>
              <a:t>est</a:t>
            </a:r>
            <a:r>
              <a:rPr lang="en-US" sz="2800" dirty="0"/>
              <a:t> mort en 2016!</a:t>
            </a:r>
            <a:endParaRPr lang="en-CA" sz="2800" dirty="0"/>
          </a:p>
        </p:txBody>
      </p:sp>
    </p:spTree>
    <p:extLst>
      <p:ext uri="{BB962C8B-B14F-4D97-AF65-F5344CB8AC3E}">
        <p14:creationId xmlns:p14="http://schemas.microsoft.com/office/powerpoint/2010/main" val="3185690200"/>
      </p:ext>
    </p:extLst>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br>
              <a:rPr lang="en-US" sz="3200" dirty="0"/>
            </a:br>
            <a:r>
              <a:rPr lang="en-US" sz="3600" dirty="0"/>
              <a:t>Advances in Pharmacoepidemiology &amp; Drug Safety (</a:t>
            </a:r>
            <a:r>
              <a:rPr lang="en-US" sz="3600" dirty="0" err="1"/>
              <a:t>octobre</a:t>
            </a:r>
            <a:r>
              <a:rPr lang="en-US" sz="3600" dirty="0"/>
              <a:t> 2013)</a:t>
            </a:r>
            <a:endParaRPr lang="en" sz="3200" dirty="0"/>
          </a:p>
        </p:txBody>
      </p:sp>
      <p:pic>
        <p:nvPicPr>
          <p:cNvPr id="5" name="Picture 4">
            <a:extLst>
              <a:ext uri="{FF2B5EF4-FFF2-40B4-BE49-F238E27FC236}">
                <a16:creationId xmlns:a16="http://schemas.microsoft.com/office/drawing/2014/main" id="{6E342DBB-695A-41F0-A1E7-C6EE3A7C327D}"/>
              </a:ext>
            </a:extLst>
          </p:cNvPr>
          <p:cNvPicPr>
            <a:picLocks noChangeAspect="1"/>
          </p:cNvPicPr>
          <p:nvPr/>
        </p:nvPicPr>
        <p:blipFill rotWithShape="1">
          <a:blip r:embed="rId3"/>
          <a:srcRect l="14289" t="21737" r="14092" b="2665"/>
          <a:stretch/>
        </p:blipFill>
        <p:spPr>
          <a:xfrm>
            <a:off x="2235200" y="1905000"/>
            <a:ext cx="7198799" cy="4953000"/>
          </a:xfrm>
          <a:prstGeom prst="rect">
            <a:avLst/>
          </a:prstGeom>
        </p:spPr>
      </p:pic>
    </p:spTree>
    <p:extLst>
      <p:ext uri="{BB962C8B-B14F-4D97-AF65-F5344CB8AC3E}">
        <p14:creationId xmlns:p14="http://schemas.microsoft.com/office/powerpoint/2010/main" val="1014589324"/>
      </p:ext>
    </p:extLst>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br>
              <a:rPr lang="en-US" sz="3200" dirty="0"/>
            </a:br>
            <a:r>
              <a:rPr lang="en-US" sz="3600" dirty="0"/>
              <a:t>Advances in Pharmacoepidemiology &amp; Drug Safety (</a:t>
            </a:r>
            <a:r>
              <a:rPr lang="en-US" sz="3600" dirty="0" err="1"/>
              <a:t>février</a:t>
            </a:r>
            <a:r>
              <a:rPr lang="en-US" sz="3600" dirty="0"/>
              <a:t> 2015)</a:t>
            </a:r>
            <a:endParaRPr lang="en" sz="3200" dirty="0"/>
          </a:p>
        </p:txBody>
      </p:sp>
      <p:pic>
        <p:nvPicPr>
          <p:cNvPr id="4" name="Picture 3">
            <a:extLst>
              <a:ext uri="{FF2B5EF4-FFF2-40B4-BE49-F238E27FC236}">
                <a16:creationId xmlns:a16="http://schemas.microsoft.com/office/drawing/2014/main" id="{EFC217AB-C43D-45DA-ABD8-FC6C4D386C34}"/>
              </a:ext>
            </a:extLst>
          </p:cNvPr>
          <p:cNvPicPr>
            <a:picLocks noChangeAspect="1"/>
          </p:cNvPicPr>
          <p:nvPr/>
        </p:nvPicPr>
        <p:blipFill rotWithShape="1">
          <a:blip r:embed="rId3"/>
          <a:srcRect l="14774" t="19769" r="15794"/>
          <a:stretch/>
        </p:blipFill>
        <p:spPr>
          <a:xfrm>
            <a:off x="2209800" y="1847636"/>
            <a:ext cx="7391400" cy="5567146"/>
          </a:xfrm>
          <a:prstGeom prst="rect">
            <a:avLst/>
          </a:prstGeom>
        </p:spPr>
      </p:pic>
    </p:spTree>
    <p:extLst>
      <p:ext uri="{BB962C8B-B14F-4D97-AF65-F5344CB8AC3E}">
        <p14:creationId xmlns:p14="http://schemas.microsoft.com/office/powerpoint/2010/main" val="3827427857"/>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C7289336-87C7-6A25-D9CC-21A0040A2C3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1E1D34C-50AB-B95B-39DB-148C9F2ABBAC}"/>
              </a:ext>
            </a:extLst>
          </p:cNvPr>
          <p:cNvSpPr>
            <a:spLocks noGrp="1"/>
          </p:cNvSpPr>
          <p:nvPr>
            <p:ph type="title"/>
          </p:nvPr>
        </p:nvSpPr>
        <p:spPr/>
        <p:txBody>
          <a:bodyPr/>
          <a:lstStyle/>
          <a:p>
            <a:r>
              <a:rPr lang="fr-CA" dirty="0"/>
              <a:t>Interprétation des résultats</a:t>
            </a:r>
          </a:p>
        </p:txBody>
      </p:sp>
      <p:sp>
        <p:nvSpPr>
          <p:cNvPr id="3" name="Sous-titre 2">
            <a:extLst>
              <a:ext uri="{FF2B5EF4-FFF2-40B4-BE49-F238E27FC236}">
                <a16:creationId xmlns:a16="http://schemas.microsoft.com/office/drawing/2014/main" id="{9B298CDE-1342-4A8C-58C6-A13F8F83AD3D}"/>
              </a:ext>
            </a:extLst>
          </p:cNvPr>
          <p:cNvSpPr>
            <a:spLocks noGrp="1"/>
          </p:cNvSpPr>
          <p:nvPr>
            <p:ph idx="1"/>
          </p:nvPr>
        </p:nvSpPr>
        <p:spPr/>
        <p:txBody>
          <a:bodyPr anchor="ctr">
            <a:normAutofit/>
          </a:bodyPr>
          <a:lstStyle/>
          <a:p>
            <a:pPr marL="0" indent="0">
              <a:buNone/>
            </a:pPr>
            <a:r>
              <a:rPr lang="fr-CA" dirty="0"/>
              <a:t>Mise en contexte du résultat des analyses par rapport au cadre de référence, à d’autres études, à l’expérience, etc.</a:t>
            </a:r>
          </a:p>
          <a:p>
            <a:pPr marL="0" indent="0">
              <a:buNone/>
            </a:pPr>
            <a:endParaRPr lang="fr-CA" dirty="0"/>
          </a:p>
          <a:p>
            <a:pPr marL="0" indent="0">
              <a:buNone/>
            </a:pPr>
            <a:r>
              <a:rPr lang="fr-CA" dirty="0"/>
              <a:t>La partie discussion d’un article (parfois en partie dans la conclusion)</a:t>
            </a:r>
          </a:p>
          <a:p>
            <a:pPr marL="514350" indent="-514350">
              <a:buFont typeface="+mj-lt"/>
              <a:buAutoNum type="arabicPeriod"/>
            </a:pPr>
            <a:endParaRPr lang="fr-CA" dirty="0"/>
          </a:p>
          <a:p>
            <a:pPr marL="514350" indent="-514350">
              <a:buFont typeface="+mj-lt"/>
              <a:buAutoNum type="arabicPeriod"/>
            </a:pPr>
            <a:endParaRPr lang="fr-CA" dirty="0"/>
          </a:p>
        </p:txBody>
      </p:sp>
      <p:sp>
        <p:nvSpPr>
          <p:cNvPr id="4" name="Espace réservé du numéro de diapositive 3">
            <a:extLst>
              <a:ext uri="{FF2B5EF4-FFF2-40B4-BE49-F238E27FC236}">
                <a16:creationId xmlns:a16="http://schemas.microsoft.com/office/drawing/2014/main" id="{0D5B7A22-3DC1-4914-EA32-30DE7D9637EA}"/>
              </a:ext>
            </a:extLst>
          </p:cNvPr>
          <p:cNvSpPr>
            <a:spLocks noGrp="1"/>
          </p:cNvSpPr>
          <p:nvPr>
            <p:ph type="sldNum" sz="quarter" idx="12"/>
          </p:nvPr>
        </p:nvSpPr>
        <p:spPr/>
        <p:txBody>
          <a:bodyPr/>
          <a:lstStyle/>
          <a:p>
            <a:fld id="{BC8B4FB7-AB8A-41EC-A5E3-0904986CC267}" type="slidenum">
              <a:rPr lang="fr-CA" smtClean="0"/>
              <a:t>5</a:t>
            </a:fld>
            <a:endParaRPr lang="fr-CA"/>
          </a:p>
        </p:txBody>
      </p:sp>
    </p:spTree>
    <p:extLst>
      <p:ext uri="{BB962C8B-B14F-4D97-AF65-F5344CB8AC3E}">
        <p14:creationId xmlns:p14="http://schemas.microsoft.com/office/powerpoint/2010/main" val="13354837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br>
              <a:rPr lang="en-US" sz="3200" dirty="0"/>
            </a:br>
            <a:r>
              <a:rPr lang="en-US" sz="3600" dirty="0"/>
              <a:t>Advances in Pharmacoepidemiology &amp; Drug Safety (</a:t>
            </a:r>
            <a:r>
              <a:rPr lang="en-US" sz="3600" dirty="0" err="1"/>
              <a:t>janvier</a:t>
            </a:r>
            <a:r>
              <a:rPr lang="en-US" sz="3600" dirty="0"/>
              <a:t> 2021)</a:t>
            </a:r>
            <a:endParaRPr lang="en" sz="3200" dirty="0"/>
          </a:p>
        </p:txBody>
      </p:sp>
      <p:pic>
        <p:nvPicPr>
          <p:cNvPr id="5" name="Picture 4">
            <a:extLst>
              <a:ext uri="{FF2B5EF4-FFF2-40B4-BE49-F238E27FC236}">
                <a16:creationId xmlns:a16="http://schemas.microsoft.com/office/drawing/2014/main" id="{9482375A-CBE2-4117-8464-6E6DD274E8D9}"/>
              </a:ext>
            </a:extLst>
          </p:cNvPr>
          <p:cNvPicPr>
            <a:picLocks noChangeAspect="1"/>
          </p:cNvPicPr>
          <p:nvPr/>
        </p:nvPicPr>
        <p:blipFill rotWithShape="1">
          <a:blip r:embed="rId3"/>
          <a:srcRect l="13247" t="10990" r="17521"/>
          <a:stretch/>
        </p:blipFill>
        <p:spPr>
          <a:xfrm>
            <a:off x="2578100" y="1847637"/>
            <a:ext cx="6705600" cy="5619561"/>
          </a:xfrm>
          <a:prstGeom prst="rect">
            <a:avLst/>
          </a:prstGeom>
        </p:spPr>
      </p:pic>
    </p:spTree>
    <p:extLst>
      <p:ext uri="{BB962C8B-B14F-4D97-AF65-F5344CB8AC3E}">
        <p14:creationId xmlns:p14="http://schemas.microsoft.com/office/powerpoint/2010/main" val="4059803638"/>
      </p:ext>
    </p:extLst>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r>
              <a:rPr lang="fr-CA" dirty="0"/>
              <a:t>Second </a:t>
            </a:r>
            <a:r>
              <a:rPr lang="fr-CA" dirty="0" err="1"/>
              <a:t>stragérie</a:t>
            </a:r>
            <a:r>
              <a:rPr lang="fr-CA" dirty="0"/>
              <a:t>: </a:t>
            </a:r>
            <a:r>
              <a:rPr lang="fr-CA" i="1" dirty="0" err="1"/>
              <a:t>hijacking</a:t>
            </a:r>
            <a:endParaRPr lang="en" i="1" dirty="0"/>
          </a:p>
        </p:txBody>
      </p:sp>
      <p:sp>
        <p:nvSpPr>
          <p:cNvPr id="4" name="Shape 40"/>
          <p:cNvSpPr txBox="1">
            <a:spLocks/>
          </p:cNvSpPr>
          <p:nvPr/>
        </p:nvSpPr>
        <p:spPr>
          <a:xfrm>
            <a:off x="1693623" y="1766356"/>
            <a:ext cx="8478613" cy="49106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2"/>
              </a:buClr>
              <a:buSzPct val="166666"/>
              <a:buFont typeface="Arial"/>
              <a:buChar char="•"/>
              <a:defRPr sz="3000" b="0" i="0" u="none" strike="noStrike" cap="none" baseline="0">
                <a:solidFill>
                  <a:schemeClr val="dk2"/>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2"/>
              </a:buClr>
              <a:buSzPct val="100000"/>
              <a:buFont typeface="Courier New"/>
              <a:buChar char="o"/>
              <a:defRPr sz="2400" b="0" i="0" u="none" strike="noStrike" cap="none" baseline="0">
                <a:solidFill>
                  <a:schemeClr val="dk2"/>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2"/>
              </a:buClr>
              <a:buSzPct val="100000"/>
              <a:buFont typeface="Wingdings"/>
              <a:buChar char="§"/>
              <a:defRPr sz="2400" b="0" i="0" u="none" strike="noStrike" cap="none" baseline="0">
                <a:solidFill>
                  <a:schemeClr val="dk2"/>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9pPr>
          </a:lstStyle>
          <a:p>
            <a:pPr marL="495300" indent="-457200">
              <a:buSzPct val="110000"/>
            </a:pPr>
            <a:r>
              <a:rPr lang="en-US" sz="2800" dirty="0" err="1"/>
              <a:t>Réutilisation</a:t>
            </a:r>
            <a:r>
              <a:rPr lang="en-US" sz="2800" dirty="0"/>
              <a:t> </a:t>
            </a:r>
            <a:r>
              <a:rPr lang="en-US" sz="2800" dirty="0" err="1"/>
              <a:t>d’articles</a:t>
            </a:r>
            <a:r>
              <a:rPr lang="en-US" sz="2800" dirty="0"/>
              <a:t> (et de </a:t>
            </a:r>
            <a:r>
              <a:rPr lang="en-US" sz="2800" dirty="0" err="1"/>
              <a:t>leurs</a:t>
            </a:r>
            <a:r>
              <a:rPr lang="en-US" sz="2800" dirty="0"/>
              <a:t> auteurs) </a:t>
            </a:r>
            <a:r>
              <a:rPr lang="en-US" sz="2800" dirty="0" err="1"/>
              <a:t>publiés</a:t>
            </a:r>
            <a:r>
              <a:rPr lang="en-US" sz="2800" dirty="0"/>
              <a:t> dans des revues </a:t>
            </a:r>
            <a:r>
              <a:rPr lang="en-US" sz="2800" dirty="0" err="1"/>
              <a:t>légitimes</a:t>
            </a:r>
            <a:endParaRPr lang="en-US" sz="2800" dirty="0"/>
          </a:p>
          <a:p>
            <a:pPr marL="495300" indent="-457200">
              <a:buSzPct val="110000"/>
            </a:pPr>
            <a:r>
              <a:rPr lang="en-US" sz="2800" dirty="0"/>
              <a:t>Journal of Bone Research and Reports </a:t>
            </a:r>
            <a:r>
              <a:rPr lang="en-US" sz="2800" dirty="0" err="1"/>
              <a:t>copie</a:t>
            </a:r>
            <a:r>
              <a:rPr lang="en-US" sz="2800" dirty="0"/>
              <a:t> le </a:t>
            </a:r>
            <a:r>
              <a:rPr lang="en-US" sz="2800" dirty="0" err="1"/>
              <a:t>contenu</a:t>
            </a:r>
            <a:r>
              <a:rPr lang="en-US" sz="2800" dirty="0"/>
              <a:t> de Bone Reports (Elsevier)</a:t>
            </a:r>
          </a:p>
          <a:p>
            <a:pPr marL="495300" indent="-457200">
              <a:buSzPct val="110000"/>
            </a:pPr>
            <a:r>
              <a:rPr lang="en-US" sz="2800" dirty="0"/>
              <a:t>Trois </a:t>
            </a:r>
            <a:r>
              <a:rPr lang="en-US" sz="2800" dirty="0" err="1"/>
              <a:t>cas</a:t>
            </a:r>
            <a:r>
              <a:rPr lang="en-US" sz="2800" dirty="0"/>
              <a:t> de figure:</a:t>
            </a:r>
          </a:p>
          <a:p>
            <a:pPr marL="895350" lvl="1" indent="-457200">
              <a:buSzPct val="110000"/>
            </a:pPr>
            <a:r>
              <a:rPr lang="en-US" sz="2200" dirty="0" err="1"/>
              <a:t>Copie</a:t>
            </a:r>
            <a:r>
              <a:rPr lang="en-US" sz="2200" dirty="0"/>
              <a:t> </a:t>
            </a:r>
            <a:r>
              <a:rPr lang="en-US" sz="2200" dirty="0" err="1"/>
              <a:t>identifque</a:t>
            </a:r>
            <a:endParaRPr lang="en-US" sz="2200" dirty="0"/>
          </a:p>
          <a:p>
            <a:pPr marL="895350" lvl="1" indent="-457200">
              <a:buSzPct val="110000"/>
            </a:pPr>
            <a:r>
              <a:rPr lang="en-US" sz="2200" dirty="0" err="1"/>
              <a:t>Copie</a:t>
            </a:r>
            <a:r>
              <a:rPr lang="en-US" sz="2200" dirty="0"/>
              <a:t> </a:t>
            </a:r>
            <a:r>
              <a:rPr lang="en-US" sz="2200" dirty="0" err="1"/>
              <a:t>traduite</a:t>
            </a:r>
            <a:r>
              <a:rPr lang="en-US" sz="2200" dirty="0"/>
              <a:t> et </a:t>
            </a:r>
            <a:r>
              <a:rPr lang="en-US" sz="2200" dirty="0" err="1"/>
              <a:t>retraduite</a:t>
            </a:r>
            <a:r>
              <a:rPr lang="en-US" sz="2200" dirty="0"/>
              <a:t> (et </a:t>
            </a:r>
            <a:r>
              <a:rPr lang="en-US" sz="2200" dirty="0" err="1"/>
              <a:t>donc</a:t>
            </a:r>
            <a:r>
              <a:rPr lang="en-US" sz="2200" dirty="0"/>
              <a:t> </a:t>
            </a:r>
            <a:r>
              <a:rPr lang="en-US" sz="2200" dirty="0" err="1"/>
              <a:t>réécrite</a:t>
            </a:r>
            <a:r>
              <a:rPr lang="en-US" sz="2200" dirty="0"/>
              <a:t> par un </a:t>
            </a:r>
            <a:r>
              <a:rPr lang="en-US" sz="2200" dirty="0" err="1"/>
              <a:t>algorithme</a:t>
            </a:r>
            <a:r>
              <a:rPr lang="en-US" sz="2200" dirty="0"/>
              <a:t>)</a:t>
            </a:r>
          </a:p>
          <a:p>
            <a:pPr marL="895350" lvl="1" indent="-457200">
              <a:buSzPct val="110000"/>
            </a:pPr>
            <a:r>
              <a:rPr lang="en-US" sz="2200" dirty="0" err="1"/>
              <a:t>Contenu</a:t>
            </a:r>
            <a:r>
              <a:rPr lang="en-US" sz="2200" dirty="0"/>
              <a:t> sans </a:t>
            </a:r>
            <a:r>
              <a:rPr lang="en-US" sz="2200" dirty="0" err="1"/>
              <a:t>aucun</a:t>
            </a:r>
            <a:r>
              <a:rPr lang="en-US" sz="2200" dirty="0"/>
              <a:t> lien!!</a:t>
            </a:r>
          </a:p>
          <a:p>
            <a:pPr marL="495300" indent="-457200">
              <a:buSzPct val="110000"/>
            </a:pPr>
            <a:r>
              <a:rPr lang="en-US" sz="2800" dirty="0"/>
              <a:t>Vise à “</a:t>
            </a:r>
            <a:r>
              <a:rPr lang="en-US" sz="2800" dirty="0" err="1"/>
              <a:t>remplir</a:t>
            </a:r>
            <a:r>
              <a:rPr lang="en-US" sz="2800" dirty="0"/>
              <a:t>” les revues avec des auteurs </a:t>
            </a:r>
            <a:r>
              <a:rPr lang="en-US" sz="2800" dirty="0" err="1"/>
              <a:t>légitimes</a:t>
            </a:r>
            <a:endParaRPr lang="en-US" sz="2800" dirty="0"/>
          </a:p>
          <a:p>
            <a:pPr marL="495300" indent="-457200">
              <a:buSzPct val="110000"/>
            </a:pPr>
            <a:endParaRPr lang="en-US" sz="2000" dirty="0"/>
          </a:p>
        </p:txBody>
      </p:sp>
    </p:spTree>
    <p:extLst>
      <p:ext uri="{BB962C8B-B14F-4D97-AF65-F5344CB8AC3E}">
        <p14:creationId xmlns:p14="http://schemas.microsoft.com/office/powerpoint/2010/main" val="601270486"/>
      </p:ext>
    </p:extLst>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br>
              <a:rPr lang="fr-CA" dirty="0"/>
            </a:br>
            <a:r>
              <a:rPr lang="fr-CA" dirty="0" err="1"/>
              <a:t>Hijacking</a:t>
            </a:r>
            <a:r>
              <a:rPr lang="fr-CA" dirty="0"/>
              <a:t>: traduction de l’anglais… à l’anglais</a:t>
            </a:r>
            <a:endParaRPr lang="en" i="1" dirty="0"/>
          </a:p>
        </p:txBody>
      </p:sp>
      <p:cxnSp>
        <p:nvCxnSpPr>
          <p:cNvPr id="6" name="Straight Connector 5">
            <a:extLst>
              <a:ext uri="{FF2B5EF4-FFF2-40B4-BE49-F238E27FC236}">
                <a16:creationId xmlns:a16="http://schemas.microsoft.com/office/drawing/2014/main" id="{F0AC702A-18E0-478B-8478-10961DA71A54}"/>
              </a:ext>
            </a:extLst>
          </p:cNvPr>
          <p:cNvCxnSpPr>
            <a:cxnSpLocks/>
          </p:cNvCxnSpPr>
          <p:nvPr/>
        </p:nvCxnSpPr>
        <p:spPr>
          <a:xfrm>
            <a:off x="9007004" y="2202543"/>
            <a:ext cx="151494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568BCBE-5BAD-4D54-B003-0ABD50B78DE6}"/>
              </a:ext>
            </a:extLst>
          </p:cNvPr>
          <p:cNvCxnSpPr>
            <a:cxnSpLocks/>
          </p:cNvCxnSpPr>
          <p:nvPr/>
        </p:nvCxnSpPr>
        <p:spPr>
          <a:xfrm>
            <a:off x="1250031" y="2514600"/>
            <a:ext cx="151494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1439A6B-82EC-4A18-8357-BE33C12E39D2}"/>
              </a:ext>
            </a:extLst>
          </p:cNvPr>
          <p:cNvCxnSpPr>
            <a:cxnSpLocks/>
          </p:cNvCxnSpPr>
          <p:nvPr/>
        </p:nvCxnSpPr>
        <p:spPr>
          <a:xfrm>
            <a:off x="6562260" y="4807857"/>
            <a:ext cx="2590800" cy="0"/>
          </a:xfrm>
          <a:prstGeom prst="line">
            <a:avLst/>
          </a:prstGeom>
          <a:ln w="28575"/>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19F01C61-936E-4643-A8C4-DFE69B2EF4A8}"/>
              </a:ext>
            </a:extLst>
          </p:cNvPr>
          <p:cNvPicPr>
            <a:picLocks noChangeAspect="1"/>
          </p:cNvPicPr>
          <p:nvPr/>
        </p:nvPicPr>
        <p:blipFill rotWithShape="1">
          <a:blip r:embed="rId3"/>
          <a:srcRect l="29206" t="16090" r="30000"/>
          <a:stretch/>
        </p:blipFill>
        <p:spPr>
          <a:xfrm>
            <a:off x="1470946" y="102984"/>
            <a:ext cx="4957069" cy="6646160"/>
          </a:xfrm>
          <a:prstGeom prst="rect">
            <a:avLst/>
          </a:prstGeom>
        </p:spPr>
      </p:pic>
      <p:pic>
        <p:nvPicPr>
          <p:cNvPr id="11" name="Picture 10">
            <a:extLst>
              <a:ext uri="{FF2B5EF4-FFF2-40B4-BE49-F238E27FC236}">
                <a16:creationId xmlns:a16="http://schemas.microsoft.com/office/drawing/2014/main" id="{14F08AE8-852E-4FB7-8211-42CB54AA6AAF}"/>
              </a:ext>
            </a:extLst>
          </p:cNvPr>
          <p:cNvPicPr>
            <a:picLocks noChangeAspect="1"/>
          </p:cNvPicPr>
          <p:nvPr/>
        </p:nvPicPr>
        <p:blipFill rotWithShape="1">
          <a:blip r:embed="rId4"/>
          <a:srcRect l="30514" t="17065" r="31112"/>
          <a:stretch/>
        </p:blipFill>
        <p:spPr>
          <a:xfrm>
            <a:off x="6154948" y="38974"/>
            <a:ext cx="4812817" cy="6780052"/>
          </a:xfrm>
          <a:prstGeom prst="rect">
            <a:avLst/>
          </a:prstGeom>
        </p:spPr>
      </p:pic>
    </p:spTree>
    <p:extLst>
      <p:ext uri="{BB962C8B-B14F-4D97-AF65-F5344CB8AC3E}">
        <p14:creationId xmlns:p14="http://schemas.microsoft.com/office/powerpoint/2010/main" val="1602078865"/>
      </p:ext>
    </p:extLst>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br>
              <a:rPr lang="fr-CA" dirty="0"/>
            </a:br>
            <a:r>
              <a:rPr lang="fr-CA" dirty="0" err="1"/>
              <a:t>Hijacking</a:t>
            </a:r>
            <a:r>
              <a:rPr lang="fr-CA" dirty="0"/>
              <a:t>: traduction de l’anglais… à l’anglais</a:t>
            </a:r>
            <a:endParaRPr lang="en" i="1" dirty="0"/>
          </a:p>
        </p:txBody>
      </p:sp>
      <p:pic>
        <p:nvPicPr>
          <p:cNvPr id="5" name="Picture 4">
            <a:extLst>
              <a:ext uri="{FF2B5EF4-FFF2-40B4-BE49-F238E27FC236}">
                <a16:creationId xmlns:a16="http://schemas.microsoft.com/office/drawing/2014/main" id="{9A297668-5209-4EC0-8DB5-0BFB45A0326D}"/>
              </a:ext>
            </a:extLst>
          </p:cNvPr>
          <p:cNvPicPr/>
          <p:nvPr/>
        </p:nvPicPr>
        <p:blipFill rotWithShape="1">
          <a:blip r:embed="rId3"/>
          <a:srcRect l="19697" t="19733" r="33735" b="30663"/>
          <a:stretch/>
        </p:blipFill>
        <p:spPr bwMode="auto">
          <a:xfrm>
            <a:off x="1534875" y="1825866"/>
            <a:ext cx="8672612" cy="4757496"/>
          </a:xfrm>
          <a:prstGeom prst="rect">
            <a:avLst/>
          </a:prstGeom>
          <a:ln>
            <a:noFill/>
          </a:ln>
          <a:extLst>
            <a:ext uri="{53640926-AAD7-44D8-BBD7-CCE9431645EC}">
              <a14:shadowObscured xmlns:a14="http://schemas.microsoft.com/office/drawing/2010/main"/>
            </a:ext>
          </a:extLst>
        </p:spPr>
      </p:pic>
      <p:cxnSp>
        <p:nvCxnSpPr>
          <p:cNvPr id="6" name="Straight Connector 5">
            <a:extLst>
              <a:ext uri="{FF2B5EF4-FFF2-40B4-BE49-F238E27FC236}">
                <a16:creationId xmlns:a16="http://schemas.microsoft.com/office/drawing/2014/main" id="{F0AC702A-18E0-478B-8478-10961DA71A54}"/>
              </a:ext>
            </a:extLst>
          </p:cNvPr>
          <p:cNvCxnSpPr>
            <a:cxnSpLocks/>
          </p:cNvCxnSpPr>
          <p:nvPr/>
        </p:nvCxnSpPr>
        <p:spPr>
          <a:xfrm>
            <a:off x="9007004" y="2202543"/>
            <a:ext cx="151494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A568BCBE-5BAD-4D54-B003-0ABD50B78DE6}"/>
              </a:ext>
            </a:extLst>
          </p:cNvPr>
          <p:cNvCxnSpPr>
            <a:cxnSpLocks/>
          </p:cNvCxnSpPr>
          <p:nvPr/>
        </p:nvCxnSpPr>
        <p:spPr>
          <a:xfrm>
            <a:off x="1250031" y="2514600"/>
            <a:ext cx="151494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1439A6B-82EC-4A18-8357-BE33C12E39D2}"/>
              </a:ext>
            </a:extLst>
          </p:cNvPr>
          <p:cNvCxnSpPr>
            <a:cxnSpLocks/>
          </p:cNvCxnSpPr>
          <p:nvPr/>
        </p:nvCxnSpPr>
        <p:spPr>
          <a:xfrm>
            <a:off x="6562260" y="4807857"/>
            <a:ext cx="259080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68817202"/>
      </p:ext>
    </p:extLst>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1534874" y="274638"/>
            <a:ext cx="8229600" cy="1522199"/>
          </a:xfrm>
          <a:prstGeom prst="rect">
            <a:avLst/>
          </a:prstGeom>
        </p:spPr>
        <p:txBody>
          <a:bodyPr vert="horz" lIns="91425" tIns="91425" rIns="91425" bIns="91425" rtlCol="0" anchor="b" anchorCtr="0">
            <a:noAutofit/>
          </a:bodyPr>
          <a:lstStyle/>
          <a:p>
            <a:pPr lvl="0"/>
            <a:r>
              <a:rPr lang="fr-CA" i="1" dirty="0" err="1"/>
              <a:t>Hijacking</a:t>
            </a:r>
            <a:endParaRPr lang="en" i="1" dirty="0"/>
          </a:p>
        </p:txBody>
      </p:sp>
      <p:sp>
        <p:nvSpPr>
          <p:cNvPr id="4" name="Shape 40"/>
          <p:cNvSpPr txBox="1">
            <a:spLocks/>
          </p:cNvSpPr>
          <p:nvPr/>
        </p:nvSpPr>
        <p:spPr>
          <a:xfrm>
            <a:off x="1693623" y="1766356"/>
            <a:ext cx="8478613" cy="4910668"/>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2"/>
              </a:buClr>
              <a:buSzPct val="166666"/>
              <a:buFont typeface="Arial"/>
              <a:buChar char="•"/>
              <a:defRPr sz="3000" b="0" i="0" u="none" strike="noStrike" cap="none" baseline="0">
                <a:solidFill>
                  <a:schemeClr val="dk2"/>
                </a:solidFill>
                <a:latin typeface="Arial"/>
                <a:ea typeface="Arial"/>
                <a:cs typeface="Arial"/>
                <a:sym typeface="Arial"/>
                <a:rtl val="0"/>
              </a:defRPr>
            </a:lvl1pPr>
            <a:lvl2pPr marL="742950" marR="0" indent="-285750" algn="l" rtl="0">
              <a:lnSpc>
                <a:spcPct val="100000"/>
              </a:lnSpc>
              <a:spcBef>
                <a:spcPts val="480"/>
              </a:spcBef>
              <a:spcAft>
                <a:spcPts val="0"/>
              </a:spcAft>
              <a:buClr>
                <a:schemeClr val="dk2"/>
              </a:buClr>
              <a:buSzPct val="100000"/>
              <a:buFont typeface="Courier New"/>
              <a:buChar char="o"/>
              <a:defRPr sz="2400" b="0" i="0" u="none" strike="noStrike" cap="none" baseline="0">
                <a:solidFill>
                  <a:schemeClr val="dk2"/>
                </a:solidFill>
                <a:latin typeface="Arial"/>
                <a:ea typeface="Arial"/>
                <a:cs typeface="Arial"/>
                <a:sym typeface="Arial"/>
                <a:rtl val="0"/>
              </a:defRPr>
            </a:lvl2pPr>
            <a:lvl3pPr marL="1143000" marR="0" indent="-228600" algn="l" rtl="0">
              <a:lnSpc>
                <a:spcPct val="100000"/>
              </a:lnSpc>
              <a:spcBef>
                <a:spcPts val="480"/>
              </a:spcBef>
              <a:spcAft>
                <a:spcPts val="0"/>
              </a:spcAft>
              <a:buClr>
                <a:schemeClr val="dk2"/>
              </a:buClr>
              <a:buSzPct val="100000"/>
              <a:buFont typeface="Wingdings"/>
              <a:buChar char="§"/>
              <a:defRPr sz="2400" b="0" i="0" u="none" strike="noStrike" cap="none" baseline="0">
                <a:solidFill>
                  <a:schemeClr val="dk2"/>
                </a:solidFill>
                <a:latin typeface="Arial"/>
                <a:ea typeface="Arial"/>
                <a:cs typeface="Arial"/>
                <a:sym typeface="Arial"/>
                <a:rtl val="0"/>
              </a:defRPr>
            </a:lvl3pPr>
            <a:lvl4pPr marL="16002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4pPr>
            <a:lvl5pPr marL="20574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5pPr>
            <a:lvl6pPr marL="25146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6pPr>
            <a:lvl7pPr marL="2971800" marR="0" indent="-228600" algn="l" rtl="0">
              <a:lnSpc>
                <a:spcPct val="100000"/>
              </a:lnSpc>
              <a:spcBef>
                <a:spcPts val="360"/>
              </a:spcBef>
              <a:spcAft>
                <a:spcPts val="0"/>
              </a:spcAft>
              <a:buClr>
                <a:schemeClr val="dk2"/>
              </a:buClr>
              <a:buSzPct val="166666"/>
              <a:buFont typeface="Arial"/>
              <a:buChar char="•"/>
              <a:defRPr sz="1800" b="0" i="0" u="none" strike="noStrike" cap="none" baseline="0">
                <a:solidFill>
                  <a:schemeClr val="dk2"/>
                </a:solidFill>
                <a:latin typeface="Arial"/>
                <a:ea typeface="Arial"/>
                <a:cs typeface="Arial"/>
                <a:sym typeface="Arial"/>
                <a:rtl val="0"/>
              </a:defRPr>
            </a:lvl7pPr>
            <a:lvl8pPr marL="3429000" marR="0" indent="-228600" algn="l" rtl="0">
              <a:lnSpc>
                <a:spcPct val="100000"/>
              </a:lnSpc>
              <a:spcBef>
                <a:spcPts val="360"/>
              </a:spcBef>
              <a:spcAft>
                <a:spcPts val="0"/>
              </a:spcAft>
              <a:buClr>
                <a:schemeClr val="dk2"/>
              </a:buClr>
              <a:buSzPct val="100000"/>
              <a:buFont typeface="Courier New"/>
              <a:buChar char="o"/>
              <a:defRPr sz="1800" b="0" i="0" u="none" strike="noStrike" cap="none" baseline="0">
                <a:solidFill>
                  <a:schemeClr val="dk2"/>
                </a:solidFill>
                <a:latin typeface="Arial"/>
                <a:ea typeface="Arial"/>
                <a:cs typeface="Arial"/>
                <a:sym typeface="Arial"/>
                <a:rtl val="0"/>
              </a:defRPr>
            </a:lvl8pPr>
            <a:lvl9pPr marL="3886200" marR="0" indent="-228600" algn="l" rtl="0">
              <a:lnSpc>
                <a:spcPct val="100000"/>
              </a:lnSpc>
              <a:spcBef>
                <a:spcPts val="360"/>
              </a:spcBef>
              <a:spcAft>
                <a:spcPts val="0"/>
              </a:spcAft>
              <a:buClr>
                <a:schemeClr val="dk2"/>
              </a:buClr>
              <a:buSzPct val="100000"/>
              <a:buFont typeface="Wingdings"/>
              <a:buChar char="§"/>
              <a:defRPr sz="1800" b="0" i="0" u="none" strike="noStrike" cap="none" baseline="0">
                <a:solidFill>
                  <a:schemeClr val="dk2"/>
                </a:solidFill>
                <a:latin typeface="Arial"/>
                <a:ea typeface="Arial"/>
                <a:cs typeface="Arial"/>
                <a:sym typeface="Arial"/>
                <a:rtl val="0"/>
              </a:defRPr>
            </a:lvl9pPr>
          </a:lstStyle>
          <a:p>
            <a:pPr marL="495300" indent="-457200">
              <a:buSzPct val="110000"/>
            </a:pPr>
            <a:r>
              <a:rPr lang="en-US" sz="2400" dirty="0" err="1"/>
              <a:t>Noms</a:t>
            </a:r>
            <a:r>
              <a:rPr lang="en-US" sz="2400" dirty="0"/>
              <a:t> </a:t>
            </a:r>
            <a:r>
              <a:rPr lang="en-US" sz="2400" dirty="0" err="1"/>
              <a:t>d’auteurs</a:t>
            </a:r>
            <a:r>
              <a:rPr lang="en-US" sz="2400" dirty="0"/>
              <a:t> </a:t>
            </a:r>
            <a:r>
              <a:rPr lang="en-US" sz="2400" dirty="0" err="1"/>
              <a:t>bizarres</a:t>
            </a:r>
            <a:r>
              <a:rPr lang="en-US" sz="2400" dirty="0"/>
              <a:t> “urban center”, “parliamentarian.”)</a:t>
            </a:r>
          </a:p>
          <a:p>
            <a:pPr marL="495300" indent="-457200">
              <a:buSzPct val="110000"/>
            </a:pPr>
            <a:r>
              <a:rPr lang="en-US" sz="2400" dirty="0" err="1"/>
              <a:t>Noms</a:t>
            </a:r>
            <a:r>
              <a:rPr lang="en-US" sz="2400" dirty="0"/>
              <a:t> qui </a:t>
            </a:r>
            <a:r>
              <a:rPr lang="en-US" sz="2400" dirty="0" err="1"/>
              <a:t>ont</a:t>
            </a:r>
            <a:r>
              <a:rPr lang="en-US" sz="2400" dirty="0"/>
              <a:t> des </a:t>
            </a:r>
            <a:r>
              <a:rPr lang="en-US" sz="2400" dirty="0" err="1"/>
              <a:t>lettres</a:t>
            </a:r>
            <a:r>
              <a:rPr lang="en-US" sz="2400" dirty="0"/>
              <a:t> </a:t>
            </a:r>
            <a:r>
              <a:rPr lang="en-US" sz="2400" dirty="0" err="1"/>
              <a:t>bizarres</a:t>
            </a:r>
            <a:r>
              <a:rPr lang="en-US" sz="2400" dirty="0"/>
              <a:t> (“John Smitha” ,“Mary </a:t>
            </a:r>
            <a:r>
              <a:rPr lang="en-US" sz="2400" dirty="0" err="1"/>
              <a:t>Jonesb</a:t>
            </a:r>
            <a:r>
              <a:rPr lang="en-US" sz="2400" dirty="0"/>
              <a:t>”). </a:t>
            </a:r>
          </a:p>
          <a:p>
            <a:pPr marL="495300" indent="-457200">
              <a:buSzPct val="110000"/>
            </a:pPr>
            <a:r>
              <a:rPr lang="en-US" sz="2400" dirty="0"/>
              <a:t>Institutions qui </a:t>
            </a:r>
            <a:r>
              <a:rPr lang="en-US" sz="2400" dirty="0" err="1"/>
              <a:t>n’ont</a:t>
            </a:r>
            <a:r>
              <a:rPr lang="en-US" sz="2400" dirty="0"/>
              <a:t> pas de </a:t>
            </a:r>
            <a:r>
              <a:rPr lang="en-US" sz="2400" dirty="0" err="1"/>
              <a:t>sens</a:t>
            </a:r>
            <a:r>
              <a:rPr lang="en-US" sz="2400" dirty="0"/>
              <a:t> : “university of </a:t>
            </a:r>
            <a:r>
              <a:rPr lang="en-US" sz="2400" dirty="0" err="1"/>
              <a:t>canadian</a:t>
            </a:r>
            <a:r>
              <a:rPr lang="en-US" sz="2400" dirty="0"/>
              <a:t> province” and “urban center university.” </a:t>
            </a:r>
          </a:p>
          <a:p>
            <a:pPr marL="495300" indent="-457200">
              <a:buSzPct val="110000"/>
            </a:pPr>
            <a:r>
              <a:rPr lang="en-US" sz="2400" dirty="0"/>
              <a:t>Institutions dans des </a:t>
            </a:r>
            <a:r>
              <a:rPr lang="en-US" sz="2400" dirty="0" err="1"/>
              <a:t>lieux</a:t>
            </a:r>
            <a:r>
              <a:rPr lang="en-US" sz="2400" dirty="0"/>
              <a:t> </a:t>
            </a:r>
            <a:r>
              <a:rPr lang="en-US" sz="2400" dirty="0" err="1"/>
              <a:t>absurdes</a:t>
            </a:r>
            <a:r>
              <a:rPr lang="en-US" sz="2400" dirty="0"/>
              <a:t>: New Orleans : “point of entry”, North Carolina “old North State.”</a:t>
            </a:r>
          </a:p>
          <a:p>
            <a:pPr marL="495300" indent="-457200">
              <a:buSzPct val="110000"/>
            </a:pPr>
            <a:r>
              <a:rPr lang="en-US" sz="2400" dirty="0" err="1"/>
              <a:t>Fausse</a:t>
            </a:r>
            <a:r>
              <a:rPr lang="en-US" sz="2400" dirty="0"/>
              <a:t> representation: on fait </a:t>
            </a:r>
            <a:r>
              <a:rPr lang="en-US" sz="2400" dirty="0" err="1"/>
              <a:t>croire</a:t>
            </a:r>
            <a:r>
              <a:rPr lang="en-US" sz="2400" dirty="0"/>
              <a:t> aux “</a:t>
            </a:r>
            <a:r>
              <a:rPr lang="en-US" sz="2400" dirty="0" err="1"/>
              <a:t>lecteurs</a:t>
            </a:r>
            <a:r>
              <a:rPr lang="en-US" sz="2400" dirty="0"/>
              <a:t>” que </a:t>
            </a:r>
            <a:r>
              <a:rPr lang="en-US" sz="2400" dirty="0" err="1"/>
              <a:t>ce</a:t>
            </a:r>
            <a:r>
              <a:rPr lang="en-US" sz="2400" dirty="0"/>
              <a:t> </a:t>
            </a:r>
            <a:r>
              <a:rPr lang="en-US" sz="2400" dirty="0" err="1"/>
              <a:t>contenu</a:t>
            </a:r>
            <a:r>
              <a:rPr lang="en-US" sz="2400" dirty="0"/>
              <a:t> </a:t>
            </a:r>
            <a:r>
              <a:rPr lang="en-US" sz="2400" dirty="0" err="1"/>
              <a:t>est</a:t>
            </a:r>
            <a:r>
              <a:rPr lang="en-US" sz="2400" dirty="0"/>
              <a:t> </a:t>
            </a:r>
            <a:r>
              <a:rPr lang="en-US" sz="2400" dirty="0" err="1"/>
              <a:t>tiré</a:t>
            </a:r>
            <a:r>
              <a:rPr lang="en-US" sz="2400" dirty="0"/>
              <a:t> de </a:t>
            </a:r>
            <a:r>
              <a:rPr lang="en-US" sz="2400" dirty="0" err="1"/>
              <a:t>conférences</a:t>
            </a:r>
            <a:r>
              <a:rPr lang="en-US" sz="2400" dirty="0"/>
              <a:t> </a:t>
            </a:r>
            <a:r>
              <a:rPr lang="en-US" sz="2400" dirty="0" err="1"/>
              <a:t>organisées</a:t>
            </a:r>
            <a:r>
              <a:rPr lang="en-US" sz="2400" dirty="0"/>
              <a:t> par OMICS</a:t>
            </a:r>
          </a:p>
          <a:p>
            <a:pPr marL="495300" indent="-457200">
              <a:buSzPct val="110000"/>
            </a:pPr>
            <a:endParaRPr lang="en-US" sz="1800" dirty="0"/>
          </a:p>
        </p:txBody>
      </p:sp>
    </p:spTree>
    <p:extLst>
      <p:ext uri="{BB962C8B-B14F-4D97-AF65-F5344CB8AC3E}">
        <p14:creationId xmlns:p14="http://schemas.microsoft.com/office/powerpoint/2010/main" val="2588930223"/>
      </p:ext>
    </p:extLst>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A5C6712E-70AF-EACD-FAB1-BE9F27B2ADE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D31A7B-E7F9-5FE8-2498-82510BAF57B7}"/>
              </a:ext>
            </a:extLst>
          </p:cNvPr>
          <p:cNvSpPr>
            <a:spLocks noGrp="1"/>
          </p:cNvSpPr>
          <p:nvPr>
            <p:ph type="title"/>
          </p:nvPr>
        </p:nvSpPr>
        <p:spPr/>
        <p:txBody>
          <a:bodyPr/>
          <a:lstStyle/>
          <a:p>
            <a:r>
              <a:rPr lang="fr-CA" dirty="0"/>
              <a:t>Revues prédatrices – qui se fait prendre?</a:t>
            </a:r>
          </a:p>
        </p:txBody>
      </p:sp>
      <p:sp>
        <p:nvSpPr>
          <p:cNvPr id="6" name="Espace réservé du contenu 5">
            <a:extLst>
              <a:ext uri="{FF2B5EF4-FFF2-40B4-BE49-F238E27FC236}">
                <a16:creationId xmlns:a16="http://schemas.microsoft.com/office/drawing/2014/main" id="{C2D93DDF-27D7-B5E9-4F5C-97C182E99D74}"/>
              </a:ext>
            </a:extLst>
          </p:cNvPr>
          <p:cNvSpPr>
            <a:spLocks noGrp="1"/>
          </p:cNvSpPr>
          <p:nvPr>
            <p:ph idx="1"/>
          </p:nvPr>
        </p:nvSpPr>
        <p:spPr/>
        <p:txBody>
          <a:bodyPr anchor="ctr">
            <a:normAutofit/>
          </a:bodyPr>
          <a:lstStyle/>
          <a:p>
            <a:r>
              <a:rPr lang="fr-FR" dirty="0">
                <a:solidFill>
                  <a:srgbClr val="223042"/>
                </a:solidFill>
              </a:rPr>
              <a:t>Le naïf/la naïve</a:t>
            </a:r>
          </a:p>
          <a:p>
            <a:r>
              <a:rPr lang="fr-FR">
                <a:solidFill>
                  <a:srgbClr val="223042"/>
                </a:solidFill>
              </a:rPr>
              <a:t>Le/la </a:t>
            </a:r>
            <a:r>
              <a:rPr lang="fr-FR" dirty="0">
                <a:solidFill>
                  <a:srgbClr val="223042"/>
                </a:solidFill>
              </a:rPr>
              <a:t>cynique</a:t>
            </a:r>
          </a:p>
        </p:txBody>
      </p:sp>
      <p:sp>
        <p:nvSpPr>
          <p:cNvPr id="4" name="Espace réservé du numéro de diapositive 3">
            <a:extLst>
              <a:ext uri="{FF2B5EF4-FFF2-40B4-BE49-F238E27FC236}">
                <a16:creationId xmlns:a16="http://schemas.microsoft.com/office/drawing/2014/main" id="{9150F28B-DF59-77A3-1DDF-BDEC80F54764}"/>
              </a:ext>
            </a:extLst>
          </p:cNvPr>
          <p:cNvSpPr>
            <a:spLocks noGrp="1"/>
          </p:cNvSpPr>
          <p:nvPr>
            <p:ph type="sldNum" sz="quarter" idx="12"/>
          </p:nvPr>
        </p:nvSpPr>
        <p:spPr/>
        <p:txBody>
          <a:bodyPr/>
          <a:lstStyle/>
          <a:p>
            <a:fld id="{BC8B4FB7-AB8A-41EC-A5E3-0904986CC267}" type="slidenum">
              <a:rPr lang="fr-CA" smtClean="0"/>
              <a:t>55</a:t>
            </a:fld>
            <a:endParaRPr lang="fr-CA"/>
          </a:p>
        </p:txBody>
      </p:sp>
    </p:spTree>
    <p:extLst>
      <p:ext uri="{BB962C8B-B14F-4D97-AF65-F5344CB8AC3E}">
        <p14:creationId xmlns:p14="http://schemas.microsoft.com/office/powerpoint/2010/main" val="19587772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A5A8CD2D-D69A-3829-3C25-92723E6D3AF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FB4D802-F3EC-308E-0A54-D1FB33303AA7}"/>
              </a:ext>
            </a:extLst>
          </p:cNvPr>
          <p:cNvSpPr>
            <a:spLocks noGrp="1"/>
          </p:cNvSpPr>
          <p:nvPr>
            <p:ph type="title"/>
          </p:nvPr>
        </p:nvSpPr>
        <p:spPr/>
        <p:txBody>
          <a:bodyPr/>
          <a:lstStyle/>
          <a:p>
            <a:r>
              <a:rPr lang="fr-CA" dirty="0"/>
              <a:t>Solutions aux revues prédatrices</a:t>
            </a:r>
          </a:p>
        </p:txBody>
      </p:sp>
      <p:sp>
        <p:nvSpPr>
          <p:cNvPr id="6" name="Espace réservé du contenu 5">
            <a:extLst>
              <a:ext uri="{FF2B5EF4-FFF2-40B4-BE49-F238E27FC236}">
                <a16:creationId xmlns:a16="http://schemas.microsoft.com/office/drawing/2014/main" id="{723CF5FD-0D32-2E32-C242-BEA9AC99564A}"/>
              </a:ext>
            </a:extLst>
          </p:cNvPr>
          <p:cNvSpPr>
            <a:spLocks noGrp="1"/>
          </p:cNvSpPr>
          <p:nvPr>
            <p:ph idx="1"/>
          </p:nvPr>
        </p:nvSpPr>
        <p:spPr/>
        <p:txBody>
          <a:bodyPr anchor="ctr">
            <a:normAutofit/>
          </a:bodyPr>
          <a:lstStyle/>
          <a:p>
            <a:r>
              <a:rPr lang="fr-FR" dirty="0">
                <a:solidFill>
                  <a:srgbClr val="223042"/>
                </a:solidFill>
              </a:rPr>
              <a:t>Former et sensibiliser les chercheurs</a:t>
            </a:r>
          </a:p>
          <a:p>
            <a:r>
              <a:rPr lang="fr-FR" dirty="0">
                <a:solidFill>
                  <a:srgbClr val="223042"/>
                </a:solidFill>
              </a:rPr>
              <a:t>Utiliser des outils pour évaluer la légitimité d’une revue</a:t>
            </a:r>
          </a:p>
          <a:p>
            <a:r>
              <a:rPr lang="fr-FR" dirty="0">
                <a:solidFill>
                  <a:srgbClr val="223042"/>
                </a:solidFill>
              </a:rPr>
              <a:t>Établir des « listes blanches » plutôt que des listes noires</a:t>
            </a:r>
          </a:p>
          <a:p>
            <a:r>
              <a:rPr lang="fr-FR" dirty="0">
                <a:solidFill>
                  <a:srgbClr val="223042"/>
                </a:solidFill>
              </a:rPr>
              <a:t>Renforcer le rôle des institutions</a:t>
            </a:r>
          </a:p>
          <a:p>
            <a:r>
              <a:rPr lang="fr-FR" dirty="0">
                <a:solidFill>
                  <a:srgbClr val="223042"/>
                </a:solidFill>
              </a:rPr>
              <a:t>Développer des infrastructures alternatives et éthiques</a:t>
            </a:r>
          </a:p>
        </p:txBody>
      </p:sp>
      <p:sp>
        <p:nvSpPr>
          <p:cNvPr id="4" name="Espace réservé du numéro de diapositive 3">
            <a:extLst>
              <a:ext uri="{FF2B5EF4-FFF2-40B4-BE49-F238E27FC236}">
                <a16:creationId xmlns:a16="http://schemas.microsoft.com/office/drawing/2014/main" id="{B0313231-70C8-D8ED-186D-19900455C4BD}"/>
              </a:ext>
            </a:extLst>
          </p:cNvPr>
          <p:cNvSpPr>
            <a:spLocks noGrp="1"/>
          </p:cNvSpPr>
          <p:nvPr>
            <p:ph type="sldNum" sz="quarter" idx="12"/>
          </p:nvPr>
        </p:nvSpPr>
        <p:spPr/>
        <p:txBody>
          <a:bodyPr/>
          <a:lstStyle/>
          <a:p>
            <a:fld id="{BC8B4FB7-AB8A-41EC-A5E3-0904986CC267}" type="slidenum">
              <a:rPr lang="fr-CA" smtClean="0"/>
              <a:t>56</a:t>
            </a:fld>
            <a:endParaRPr lang="fr-CA"/>
          </a:p>
        </p:txBody>
      </p:sp>
    </p:spTree>
    <p:extLst>
      <p:ext uri="{BB962C8B-B14F-4D97-AF65-F5344CB8AC3E}">
        <p14:creationId xmlns:p14="http://schemas.microsoft.com/office/powerpoint/2010/main" val="16236122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46F0DE56-F67C-88CE-D07A-875BE039DC1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AE9FCCD-1416-591A-80A2-2678BA81522D}"/>
              </a:ext>
            </a:extLst>
          </p:cNvPr>
          <p:cNvSpPr>
            <a:spLocks noGrp="1"/>
          </p:cNvSpPr>
          <p:nvPr>
            <p:ph type="title"/>
          </p:nvPr>
        </p:nvSpPr>
        <p:spPr/>
        <p:txBody>
          <a:bodyPr/>
          <a:lstStyle/>
          <a:p>
            <a:r>
              <a:rPr lang="fr-CA" dirty="0"/>
              <a:t>Le processus de diffusion</a:t>
            </a:r>
          </a:p>
        </p:txBody>
      </p:sp>
      <p:sp>
        <p:nvSpPr>
          <p:cNvPr id="6" name="Espace réservé du contenu 5">
            <a:extLst>
              <a:ext uri="{FF2B5EF4-FFF2-40B4-BE49-F238E27FC236}">
                <a16:creationId xmlns:a16="http://schemas.microsoft.com/office/drawing/2014/main" id="{213BF527-F64A-85B8-9854-194600EB943E}"/>
              </a:ext>
            </a:extLst>
          </p:cNvPr>
          <p:cNvSpPr>
            <a:spLocks noGrp="1"/>
          </p:cNvSpPr>
          <p:nvPr>
            <p:ph idx="1"/>
          </p:nvPr>
        </p:nvSpPr>
        <p:spPr/>
        <p:txBody>
          <a:bodyPr anchor="ctr">
            <a:normAutofit/>
          </a:bodyPr>
          <a:lstStyle/>
          <a:p>
            <a:pPr marL="514350" indent="-514350">
              <a:buAutoNum type="arabicPeriod"/>
            </a:pPr>
            <a:r>
              <a:rPr lang="fr-FR" dirty="0">
                <a:solidFill>
                  <a:srgbClr val="223042"/>
                </a:solidFill>
              </a:rPr>
              <a:t>Types de production</a:t>
            </a:r>
          </a:p>
          <a:p>
            <a:pPr lvl="1"/>
            <a:r>
              <a:rPr lang="fr-FR" dirty="0">
                <a:solidFill>
                  <a:srgbClr val="223042"/>
                </a:solidFill>
              </a:rPr>
              <a:t>Communication écrite</a:t>
            </a:r>
          </a:p>
          <a:p>
            <a:pPr lvl="1"/>
            <a:r>
              <a:rPr lang="fr-FR" dirty="0">
                <a:solidFill>
                  <a:srgbClr val="223042"/>
                </a:solidFill>
              </a:rPr>
              <a:t>Communication orale</a:t>
            </a:r>
          </a:p>
          <a:p>
            <a:pPr lvl="1"/>
            <a:r>
              <a:rPr lang="fr-FR" dirty="0">
                <a:solidFill>
                  <a:srgbClr val="223042"/>
                </a:solidFill>
              </a:rPr>
              <a:t>Données de recherche</a:t>
            </a:r>
          </a:p>
          <a:p>
            <a:pPr marL="514350" indent="-514350">
              <a:buAutoNum type="arabicPeriod"/>
            </a:pPr>
            <a:r>
              <a:rPr lang="fr-FR" dirty="0">
                <a:solidFill>
                  <a:srgbClr val="223042"/>
                </a:solidFill>
              </a:rPr>
              <a:t>Choix de l’espace de diffusion </a:t>
            </a:r>
          </a:p>
          <a:p>
            <a:pPr lvl="1"/>
            <a:r>
              <a:rPr lang="fr-FR" dirty="0">
                <a:solidFill>
                  <a:srgbClr val="223042"/>
                </a:solidFill>
              </a:rPr>
              <a:t>Choix de la conférence</a:t>
            </a:r>
          </a:p>
          <a:p>
            <a:pPr lvl="1"/>
            <a:r>
              <a:rPr lang="fr-FR" dirty="0">
                <a:solidFill>
                  <a:srgbClr val="223042"/>
                </a:solidFill>
              </a:rPr>
              <a:t>Choix de la revue</a:t>
            </a:r>
          </a:p>
          <a:p>
            <a:pPr marL="514350" indent="-514350">
              <a:buAutoNum type="arabicPeriod"/>
            </a:pPr>
            <a:r>
              <a:rPr lang="fr-FR" b="1" dirty="0">
                <a:solidFill>
                  <a:srgbClr val="223042"/>
                </a:solidFill>
              </a:rPr>
              <a:t>Processus de publication</a:t>
            </a:r>
          </a:p>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B06417D3-BA8D-8E9A-B546-4D58B80000DC}"/>
              </a:ext>
            </a:extLst>
          </p:cNvPr>
          <p:cNvSpPr>
            <a:spLocks noGrp="1"/>
          </p:cNvSpPr>
          <p:nvPr>
            <p:ph type="sldNum" sz="quarter" idx="12"/>
          </p:nvPr>
        </p:nvSpPr>
        <p:spPr/>
        <p:txBody>
          <a:bodyPr/>
          <a:lstStyle/>
          <a:p>
            <a:fld id="{BC8B4FB7-AB8A-41EC-A5E3-0904986CC267}" type="slidenum">
              <a:rPr lang="fr-CA" smtClean="0"/>
              <a:t>57</a:t>
            </a:fld>
            <a:endParaRPr lang="fr-CA"/>
          </a:p>
        </p:txBody>
      </p:sp>
    </p:spTree>
    <p:extLst>
      <p:ext uri="{BB962C8B-B14F-4D97-AF65-F5344CB8AC3E}">
        <p14:creationId xmlns:p14="http://schemas.microsoft.com/office/powerpoint/2010/main" val="4122759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71B6CA8-CC52-9AB5-FC94-2C34C6E84C64}"/>
            </a:ext>
          </a:extLst>
        </p:cNvPr>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4C30CC82-FFD8-3BAB-FF09-7FA0DBBAFFC6}"/>
              </a:ext>
            </a:extLst>
          </p:cNvPr>
          <p:cNvSpPr>
            <a:spLocks noGrp="1"/>
          </p:cNvSpPr>
          <p:nvPr>
            <p:ph idx="1"/>
          </p:nvPr>
        </p:nvSpPr>
        <p:spPr/>
        <p:txBody>
          <a:bodyPr anchor="ctr">
            <a:normAutofit/>
          </a:bodyPr>
          <a:lstStyle/>
          <a:p>
            <a:pPr marL="0" indent="0">
              <a:buNone/>
            </a:pPr>
            <a:endParaRPr lang="fr-FR"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32B3D04D-5110-99F9-1D77-078C8C48C0D9}"/>
              </a:ext>
            </a:extLst>
          </p:cNvPr>
          <p:cNvSpPr>
            <a:spLocks noGrp="1"/>
          </p:cNvSpPr>
          <p:nvPr>
            <p:ph type="sldNum" sz="quarter" idx="12"/>
          </p:nvPr>
        </p:nvSpPr>
        <p:spPr/>
        <p:txBody>
          <a:bodyPr/>
          <a:lstStyle/>
          <a:p>
            <a:fld id="{BC8B4FB7-AB8A-41EC-A5E3-0904986CC267}" type="slidenum">
              <a:rPr lang="fr-CA" smtClean="0"/>
              <a:t>58</a:t>
            </a:fld>
            <a:endParaRPr lang="fr-CA"/>
          </a:p>
        </p:txBody>
      </p:sp>
      <p:pic>
        <p:nvPicPr>
          <p:cNvPr id="5" name="Image 4">
            <a:extLst>
              <a:ext uri="{FF2B5EF4-FFF2-40B4-BE49-F238E27FC236}">
                <a16:creationId xmlns:a16="http://schemas.microsoft.com/office/drawing/2014/main" id="{EA88EB39-5550-8B34-56E3-BA6B7B296FD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rcRect t="5889"/>
          <a:stretch/>
        </p:blipFill>
        <p:spPr>
          <a:xfrm>
            <a:off x="94412" y="1060704"/>
            <a:ext cx="12003175" cy="4877161"/>
          </a:xfrm>
          <a:prstGeom prst="rect">
            <a:avLst/>
          </a:prstGeom>
        </p:spPr>
      </p:pic>
    </p:spTree>
    <p:extLst>
      <p:ext uri="{BB962C8B-B14F-4D97-AF65-F5344CB8AC3E}">
        <p14:creationId xmlns:p14="http://schemas.microsoft.com/office/powerpoint/2010/main" val="36581920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602EE400-11C5-4F2D-FFAA-39E5E40BA5E7}"/>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6EDE3BAD-C651-9560-9F1D-2B8EF1AC264E}"/>
              </a:ext>
            </a:extLst>
          </p:cNvPr>
          <p:cNvSpPr>
            <a:spLocks noGrp="1"/>
          </p:cNvSpPr>
          <p:nvPr>
            <p:ph type="title"/>
          </p:nvPr>
        </p:nvSpPr>
        <p:spPr/>
        <p:txBody>
          <a:bodyPr/>
          <a:lstStyle/>
          <a:p>
            <a:r>
              <a:rPr lang="fr-CA" dirty="0"/>
              <a:t>4. Précisions et questions TP3</a:t>
            </a:r>
          </a:p>
        </p:txBody>
      </p:sp>
      <p:sp>
        <p:nvSpPr>
          <p:cNvPr id="7" name="Espace réservé du texte 6">
            <a:extLst>
              <a:ext uri="{FF2B5EF4-FFF2-40B4-BE49-F238E27FC236}">
                <a16:creationId xmlns:a16="http://schemas.microsoft.com/office/drawing/2014/main" id="{8AA93482-D1AF-67BD-58E2-18CB166EF810}"/>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F6E6C5AF-85D5-95D8-827E-8ABCFC009A9F}"/>
              </a:ext>
            </a:extLst>
          </p:cNvPr>
          <p:cNvSpPr>
            <a:spLocks noGrp="1"/>
          </p:cNvSpPr>
          <p:nvPr>
            <p:ph type="sldNum" sz="quarter" idx="12"/>
          </p:nvPr>
        </p:nvSpPr>
        <p:spPr/>
        <p:txBody>
          <a:bodyPr/>
          <a:lstStyle/>
          <a:p>
            <a:fld id="{BC8B4FB7-AB8A-41EC-A5E3-0904986CC267}" type="slidenum">
              <a:rPr lang="fr-CA" smtClean="0"/>
              <a:t>59</a:t>
            </a:fld>
            <a:endParaRPr lang="fr-CA"/>
          </a:p>
        </p:txBody>
      </p:sp>
    </p:spTree>
    <p:extLst>
      <p:ext uri="{BB962C8B-B14F-4D97-AF65-F5344CB8AC3E}">
        <p14:creationId xmlns:p14="http://schemas.microsoft.com/office/powerpoint/2010/main" val="2506701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3F165269-BDD5-8CE5-38A9-EFEA12EA0DA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7129DD6-4F3B-6C3F-F9E4-814E36C5279B}"/>
              </a:ext>
            </a:extLst>
          </p:cNvPr>
          <p:cNvSpPr>
            <a:spLocks noGrp="1"/>
          </p:cNvSpPr>
          <p:nvPr>
            <p:ph type="title"/>
          </p:nvPr>
        </p:nvSpPr>
        <p:spPr/>
        <p:txBody>
          <a:bodyPr/>
          <a:lstStyle/>
          <a:p>
            <a:r>
              <a:rPr lang="fr-CA" dirty="0"/>
              <a:t>Interprétation des résultats</a:t>
            </a:r>
          </a:p>
        </p:txBody>
      </p:sp>
      <p:sp>
        <p:nvSpPr>
          <p:cNvPr id="5" name="Espace réservé du texte 4">
            <a:extLst>
              <a:ext uri="{FF2B5EF4-FFF2-40B4-BE49-F238E27FC236}">
                <a16:creationId xmlns:a16="http://schemas.microsoft.com/office/drawing/2014/main" id="{551634E2-46F2-B525-005A-FFE220259D8E}"/>
              </a:ext>
            </a:extLst>
          </p:cNvPr>
          <p:cNvSpPr>
            <a:spLocks noGrp="1"/>
          </p:cNvSpPr>
          <p:nvPr>
            <p:ph type="body" idx="1"/>
          </p:nvPr>
        </p:nvSpPr>
        <p:spPr/>
        <p:txBody>
          <a:bodyPr/>
          <a:lstStyle/>
          <a:p>
            <a:r>
              <a:rPr lang="fr-CA" dirty="0"/>
              <a:t>Analyse des résultats</a:t>
            </a:r>
          </a:p>
        </p:txBody>
      </p:sp>
      <p:sp>
        <p:nvSpPr>
          <p:cNvPr id="3" name="Sous-titre 2">
            <a:extLst>
              <a:ext uri="{FF2B5EF4-FFF2-40B4-BE49-F238E27FC236}">
                <a16:creationId xmlns:a16="http://schemas.microsoft.com/office/drawing/2014/main" id="{9ABCAE42-06D2-DFD6-6A51-CB360CCAAED0}"/>
              </a:ext>
            </a:extLst>
          </p:cNvPr>
          <p:cNvSpPr>
            <a:spLocks noGrp="1"/>
          </p:cNvSpPr>
          <p:nvPr>
            <p:ph sz="half" idx="2"/>
          </p:nvPr>
        </p:nvSpPr>
        <p:spPr/>
        <p:txBody>
          <a:bodyPr anchor="ctr">
            <a:normAutofit/>
          </a:bodyPr>
          <a:lstStyle/>
          <a:p>
            <a:endParaRPr lang="fr-CA" dirty="0"/>
          </a:p>
          <a:p>
            <a:r>
              <a:rPr lang="fr-CA" dirty="0"/>
              <a:t>Description et organisation des données</a:t>
            </a:r>
          </a:p>
          <a:p>
            <a:pPr marL="514350" indent="-514350">
              <a:buFont typeface="+mj-lt"/>
              <a:buAutoNum type="arabicPeriod"/>
            </a:pPr>
            <a:endParaRPr lang="fr-CA" dirty="0"/>
          </a:p>
        </p:txBody>
      </p:sp>
      <p:sp>
        <p:nvSpPr>
          <p:cNvPr id="6" name="Espace réservé du texte 5">
            <a:extLst>
              <a:ext uri="{FF2B5EF4-FFF2-40B4-BE49-F238E27FC236}">
                <a16:creationId xmlns:a16="http://schemas.microsoft.com/office/drawing/2014/main" id="{9E76782A-393F-6B89-D225-5D768DFC82FA}"/>
              </a:ext>
            </a:extLst>
          </p:cNvPr>
          <p:cNvSpPr>
            <a:spLocks noGrp="1"/>
          </p:cNvSpPr>
          <p:nvPr>
            <p:ph type="body" sz="quarter" idx="3"/>
          </p:nvPr>
        </p:nvSpPr>
        <p:spPr/>
        <p:txBody>
          <a:bodyPr/>
          <a:lstStyle/>
          <a:p>
            <a:r>
              <a:rPr lang="fr-CA" dirty="0"/>
              <a:t>Interprétation des résultats</a:t>
            </a:r>
          </a:p>
        </p:txBody>
      </p:sp>
      <p:sp>
        <p:nvSpPr>
          <p:cNvPr id="7" name="Espace réservé du contenu 6">
            <a:extLst>
              <a:ext uri="{FF2B5EF4-FFF2-40B4-BE49-F238E27FC236}">
                <a16:creationId xmlns:a16="http://schemas.microsoft.com/office/drawing/2014/main" id="{30F661C4-A9BE-988A-A8B4-5FBC09E397E2}"/>
              </a:ext>
            </a:extLst>
          </p:cNvPr>
          <p:cNvSpPr>
            <a:spLocks noGrp="1"/>
          </p:cNvSpPr>
          <p:nvPr>
            <p:ph sz="quarter" idx="4"/>
          </p:nvPr>
        </p:nvSpPr>
        <p:spPr/>
        <p:txBody>
          <a:bodyPr anchor="ctr"/>
          <a:lstStyle/>
          <a:p>
            <a:r>
              <a:rPr lang="fr-CA" dirty="0"/>
              <a:t>Donner du sens aux résultats en les mettant en perspective</a:t>
            </a:r>
          </a:p>
        </p:txBody>
      </p:sp>
      <p:sp>
        <p:nvSpPr>
          <p:cNvPr id="4" name="Espace réservé du numéro de diapositive 3">
            <a:extLst>
              <a:ext uri="{FF2B5EF4-FFF2-40B4-BE49-F238E27FC236}">
                <a16:creationId xmlns:a16="http://schemas.microsoft.com/office/drawing/2014/main" id="{A1703A1C-DF39-944E-2334-C22A346AD06D}"/>
              </a:ext>
            </a:extLst>
          </p:cNvPr>
          <p:cNvSpPr>
            <a:spLocks noGrp="1"/>
          </p:cNvSpPr>
          <p:nvPr>
            <p:ph type="sldNum" sz="quarter" idx="12"/>
          </p:nvPr>
        </p:nvSpPr>
        <p:spPr/>
        <p:txBody>
          <a:bodyPr/>
          <a:lstStyle/>
          <a:p>
            <a:fld id="{BC8B4FB7-AB8A-41EC-A5E3-0904986CC267}" type="slidenum">
              <a:rPr lang="fr-CA" smtClean="0"/>
              <a:t>6</a:t>
            </a:fld>
            <a:endParaRPr lang="fr-CA"/>
          </a:p>
        </p:txBody>
      </p:sp>
    </p:spTree>
    <p:extLst>
      <p:ext uri="{BB962C8B-B14F-4D97-AF65-F5344CB8AC3E}">
        <p14:creationId xmlns:p14="http://schemas.microsoft.com/office/powerpoint/2010/main" val="26762975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0E9CDF6A-1A2A-C3AF-D16E-1256AC1E5286}"/>
            </a:ext>
          </a:extLst>
        </p:cNvPr>
        <p:cNvGrpSpPr/>
        <p:nvPr/>
      </p:nvGrpSpPr>
      <p:grpSpPr>
        <a:xfrm>
          <a:off x="0" y="0"/>
          <a:ext cx="0" cy="0"/>
          <a:chOff x="0" y="0"/>
          <a:chExt cx="0" cy="0"/>
        </a:xfrm>
      </p:grpSpPr>
      <p:sp>
        <p:nvSpPr>
          <p:cNvPr id="5" name="Titre 4">
            <a:extLst>
              <a:ext uri="{FF2B5EF4-FFF2-40B4-BE49-F238E27FC236}">
                <a16:creationId xmlns:a16="http://schemas.microsoft.com/office/drawing/2014/main" id="{74F547DA-4F17-59A5-0D10-D6458E2C333E}"/>
              </a:ext>
            </a:extLst>
          </p:cNvPr>
          <p:cNvSpPr>
            <a:spLocks noGrp="1"/>
          </p:cNvSpPr>
          <p:nvPr>
            <p:ph type="title"/>
          </p:nvPr>
        </p:nvSpPr>
        <p:spPr/>
        <p:txBody>
          <a:bodyPr/>
          <a:lstStyle/>
          <a:p>
            <a:r>
              <a:rPr lang="fr-CA" dirty="0"/>
              <a:t>5. Mot de la fin</a:t>
            </a:r>
          </a:p>
        </p:txBody>
      </p:sp>
      <p:sp>
        <p:nvSpPr>
          <p:cNvPr id="7" name="Espace réservé du texte 6">
            <a:extLst>
              <a:ext uri="{FF2B5EF4-FFF2-40B4-BE49-F238E27FC236}">
                <a16:creationId xmlns:a16="http://schemas.microsoft.com/office/drawing/2014/main" id="{C61BECA9-45E2-BC71-22AE-C80BEE57B93C}"/>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02AAED5D-2286-1399-F65C-FBDE1514D38C}"/>
              </a:ext>
            </a:extLst>
          </p:cNvPr>
          <p:cNvSpPr>
            <a:spLocks noGrp="1"/>
          </p:cNvSpPr>
          <p:nvPr>
            <p:ph type="sldNum" sz="quarter" idx="12"/>
          </p:nvPr>
        </p:nvSpPr>
        <p:spPr/>
        <p:txBody>
          <a:bodyPr/>
          <a:lstStyle/>
          <a:p>
            <a:fld id="{BC8B4FB7-AB8A-41EC-A5E3-0904986CC267}" type="slidenum">
              <a:rPr lang="fr-CA" smtClean="0"/>
              <a:t>60</a:t>
            </a:fld>
            <a:endParaRPr lang="fr-CA"/>
          </a:p>
        </p:txBody>
      </p:sp>
    </p:spTree>
    <p:extLst>
      <p:ext uri="{BB962C8B-B14F-4D97-AF65-F5344CB8AC3E}">
        <p14:creationId xmlns:p14="http://schemas.microsoft.com/office/powerpoint/2010/main" val="2537966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DCEEB4A1-5AE2-64A5-B6A4-3B01F09BCB5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46DD8E3-90C4-AB1B-9B14-76121AD3136F}"/>
              </a:ext>
            </a:extLst>
          </p:cNvPr>
          <p:cNvSpPr>
            <a:spLocks noGrp="1"/>
          </p:cNvSpPr>
          <p:nvPr>
            <p:ph type="title"/>
          </p:nvPr>
        </p:nvSpPr>
        <p:spPr/>
        <p:txBody>
          <a:bodyPr/>
          <a:lstStyle/>
          <a:p>
            <a:r>
              <a:rPr lang="fr-CA" dirty="0"/>
              <a:t>Le mot de la fin</a:t>
            </a:r>
          </a:p>
        </p:txBody>
      </p:sp>
      <p:sp>
        <p:nvSpPr>
          <p:cNvPr id="6" name="Espace réservé du contenu 5">
            <a:extLst>
              <a:ext uri="{FF2B5EF4-FFF2-40B4-BE49-F238E27FC236}">
                <a16:creationId xmlns:a16="http://schemas.microsoft.com/office/drawing/2014/main" id="{7382A63E-3DD9-3C8F-8D0B-C1127C760246}"/>
              </a:ext>
            </a:extLst>
          </p:cNvPr>
          <p:cNvSpPr>
            <a:spLocks noGrp="1"/>
          </p:cNvSpPr>
          <p:nvPr>
            <p:ph sz="half" idx="1"/>
          </p:nvPr>
        </p:nvSpPr>
        <p:spPr/>
        <p:txBody>
          <a:bodyPr anchor="ctr">
            <a:normAutofit/>
          </a:bodyPr>
          <a:lstStyle/>
          <a:p>
            <a:r>
              <a:rPr lang="fr-FR" sz="2200" dirty="0">
                <a:solidFill>
                  <a:srgbClr val="223042"/>
                </a:solidFill>
              </a:rPr>
              <a:t>Rappel:</a:t>
            </a:r>
          </a:p>
          <a:p>
            <a:pPr lvl="1"/>
            <a:r>
              <a:rPr lang="fr-FR" sz="1800" dirty="0">
                <a:solidFill>
                  <a:srgbClr val="223042"/>
                </a:solidFill>
              </a:rPr>
              <a:t>Aujourd’hui, dernier labo</a:t>
            </a:r>
          </a:p>
          <a:p>
            <a:pPr lvl="1"/>
            <a:r>
              <a:rPr lang="fr-FR" sz="1800" dirty="0">
                <a:solidFill>
                  <a:srgbClr val="223042"/>
                </a:solidFill>
              </a:rPr>
              <a:t>Remise du TP3 – partie 2: 23 avril 23h59</a:t>
            </a:r>
          </a:p>
          <a:p>
            <a:r>
              <a:rPr lang="fr-FR" sz="2200" dirty="0">
                <a:solidFill>
                  <a:srgbClr val="223042"/>
                </a:solidFill>
              </a:rPr>
              <a:t>Les acquis de la session</a:t>
            </a:r>
          </a:p>
          <a:p>
            <a:r>
              <a:rPr lang="fr-FR" sz="2200">
                <a:solidFill>
                  <a:srgbClr val="223042"/>
                </a:solidFill>
              </a:rPr>
              <a:t>Un parcours en recherche?</a:t>
            </a:r>
            <a:endParaRPr lang="fr-FR" sz="2200" dirty="0">
              <a:solidFill>
                <a:srgbClr val="223042"/>
              </a:solidFill>
            </a:endParaRPr>
          </a:p>
          <a:p>
            <a:r>
              <a:rPr lang="fr-FR" sz="2200" dirty="0">
                <a:solidFill>
                  <a:srgbClr val="223042"/>
                </a:solidFill>
              </a:rPr>
              <a:t>Bon été </a:t>
            </a:r>
            <a:r>
              <a:rPr lang="fr-FR" sz="2200" dirty="0">
                <a:solidFill>
                  <a:srgbClr val="223042"/>
                </a:solidFill>
                <a:sym typeface="Wingdings" panose="05000000000000000000" pitchFamily="2" charset="2"/>
              </a:rPr>
              <a:t></a:t>
            </a:r>
            <a:endParaRPr lang="fr-FR" sz="2200" dirty="0">
              <a:solidFill>
                <a:srgbClr val="223042"/>
              </a:solidFill>
            </a:endParaRPr>
          </a:p>
          <a:p>
            <a:pPr marL="0" indent="0">
              <a:buNone/>
            </a:pPr>
            <a:endParaRPr lang="fr-FR" sz="2000" dirty="0">
              <a:solidFill>
                <a:srgbClr val="223042"/>
              </a:solidFill>
            </a:endParaRPr>
          </a:p>
          <a:p>
            <a:pPr marL="0" indent="0">
              <a:buNone/>
            </a:pPr>
            <a:endParaRPr lang="fr-FR" dirty="0">
              <a:solidFill>
                <a:srgbClr val="223042"/>
              </a:solidFill>
            </a:endParaRPr>
          </a:p>
        </p:txBody>
      </p:sp>
      <p:sp>
        <p:nvSpPr>
          <p:cNvPr id="4" name="Espace réservé du numéro de diapositive 3">
            <a:extLst>
              <a:ext uri="{FF2B5EF4-FFF2-40B4-BE49-F238E27FC236}">
                <a16:creationId xmlns:a16="http://schemas.microsoft.com/office/drawing/2014/main" id="{E1211B83-88F5-C59F-58AE-2D776B0BF56F}"/>
              </a:ext>
            </a:extLst>
          </p:cNvPr>
          <p:cNvSpPr>
            <a:spLocks noGrp="1"/>
          </p:cNvSpPr>
          <p:nvPr>
            <p:ph type="sldNum" sz="quarter" idx="12"/>
          </p:nvPr>
        </p:nvSpPr>
        <p:spPr/>
        <p:txBody>
          <a:bodyPr/>
          <a:lstStyle/>
          <a:p>
            <a:fld id="{BC8B4FB7-AB8A-41EC-A5E3-0904986CC267}" type="slidenum">
              <a:rPr lang="fr-CA" smtClean="0"/>
              <a:t>61</a:t>
            </a:fld>
            <a:endParaRPr lang="fr-CA"/>
          </a:p>
        </p:txBody>
      </p:sp>
      <p:pic>
        <p:nvPicPr>
          <p:cNvPr id="1026" name="Picture 2" descr="Image générée">
            <a:extLst>
              <a:ext uri="{FF2B5EF4-FFF2-40B4-BE49-F238E27FC236}">
                <a16:creationId xmlns:a16="http://schemas.microsoft.com/office/drawing/2014/main" id="{54E92B5F-231E-3225-02D0-5875092D028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274094"/>
            <a:ext cx="5181600" cy="345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13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8E7B3C2F-B1C8-A30E-7064-CBC031B1D43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815F07E-0D9A-50F5-CB54-1F6DC7318D7E}"/>
              </a:ext>
            </a:extLst>
          </p:cNvPr>
          <p:cNvSpPr>
            <a:spLocks noGrp="1"/>
          </p:cNvSpPr>
          <p:nvPr>
            <p:ph type="title"/>
          </p:nvPr>
        </p:nvSpPr>
        <p:spPr/>
        <p:txBody>
          <a:bodyPr/>
          <a:lstStyle/>
          <a:p>
            <a:r>
              <a:rPr lang="fr-CA" dirty="0"/>
              <a:t>Interprétation des résultats (plus en détails)</a:t>
            </a:r>
          </a:p>
        </p:txBody>
      </p:sp>
      <p:sp>
        <p:nvSpPr>
          <p:cNvPr id="5" name="Espace réservé du texte 4">
            <a:extLst>
              <a:ext uri="{FF2B5EF4-FFF2-40B4-BE49-F238E27FC236}">
                <a16:creationId xmlns:a16="http://schemas.microsoft.com/office/drawing/2014/main" id="{B658DEFB-0390-4B0A-B2F9-183EE5F7F531}"/>
              </a:ext>
            </a:extLst>
          </p:cNvPr>
          <p:cNvSpPr>
            <a:spLocks noGrp="1"/>
          </p:cNvSpPr>
          <p:nvPr>
            <p:ph type="body" idx="1"/>
          </p:nvPr>
        </p:nvSpPr>
        <p:spPr/>
        <p:txBody>
          <a:bodyPr/>
          <a:lstStyle/>
          <a:p>
            <a:r>
              <a:rPr lang="fr-CA" dirty="0"/>
              <a:t>Analyse des résultats</a:t>
            </a:r>
          </a:p>
        </p:txBody>
      </p:sp>
      <p:sp>
        <p:nvSpPr>
          <p:cNvPr id="3" name="Sous-titre 2">
            <a:extLst>
              <a:ext uri="{FF2B5EF4-FFF2-40B4-BE49-F238E27FC236}">
                <a16:creationId xmlns:a16="http://schemas.microsoft.com/office/drawing/2014/main" id="{040C0A92-80E3-9100-6D25-5AE54676CDFD}"/>
              </a:ext>
            </a:extLst>
          </p:cNvPr>
          <p:cNvSpPr>
            <a:spLocks noGrp="1"/>
          </p:cNvSpPr>
          <p:nvPr>
            <p:ph sz="half" idx="2"/>
          </p:nvPr>
        </p:nvSpPr>
        <p:spPr/>
        <p:txBody>
          <a:bodyPr anchor="ctr">
            <a:normAutofit/>
          </a:bodyPr>
          <a:lstStyle/>
          <a:p>
            <a:r>
              <a:rPr lang="fr-CA" dirty="0"/>
              <a:t>Description narrative accompagnée de figures et tableaux</a:t>
            </a:r>
          </a:p>
          <a:p>
            <a:pPr marL="514350" indent="-514350">
              <a:buFont typeface="+mj-lt"/>
              <a:buAutoNum type="arabicPeriod"/>
            </a:pPr>
            <a:endParaRPr lang="fr-CA" dirty="0"/>
          </a:p>
          <a:p>
            <a:r>
              <a:rPr lang="fr-CA" dirty="0"/>
              <a:t>Suit plus ou moins l’ordre des questions de recherche ou du plus général au plus particulier</a:t>
            </a:r>
          </a:p>
          <a:p>
            <a:pPr marL="514350" indent="-514350">
              <a:buFont typeface="+mj-lt"/>
              <a:buAutoNum type="arabicPeriod"/>
            </a:pPr>
            <a:endParaRPr lang="fr-CA" dirty="0"/>
          </a:p>
        </p:txBody>
      </p:sp>
      <p:sp>
        <p:nvSpPr>
          <p:cNvPr id="6" name="Espace réservé du texte 5">
            <a:extLst>
              <a:ext uri="{FF2B5EF4-FFF2-40B4-BE49-F238E27FC236}">
                <a16:creationId xmlns:a16="http://schemas.microsoft.com/office/drawing/2014/main" id="{A646AE32-2748-15FE-D33E-3C2A192CD8B5}"/>
              </a:ext>
            </a:extLst>
          </p:cNvPr>
          <p:cNvSpPr>
            <a:spLocks noGrp="1"/>
          </p:cNvSpPr>
          <p:nvPr>
            <p:ph type="body" sz="quarter" idx="3"/>
          </p:nvPr>
        </p:nvSpPr>
        <p:spPr/>
        <p:txBody>
          <a:bodyPr/>
          <a:lstStyle/>
          <a:p>
            <a:r>
              <a:rPr lang="fr-CA" dirty="0"/>
              <a:t>Interprétation des résultats</a:t>
            </a:r>
          </a:p>
        </p:txBody>
      </p:sp>
      <p:sp>
        <p:nvSpPr>
          <p:cNvPr id="7" name="Espace réservé du contenu 6">
            <a:extLst>
              <a:ext uri="{FF2B5EF4-FFF2-40B4-BE49-F238E27FC236}">
                <a16:creationId xmlns:a16="http://schemas.microsoft.com/office/drawing/2014/main" id="{8460D9B8-61F3-DAC8-109E-AD435CBF69BA}"/>
              </a:ext>
            </a:extLst>
          </p:cNvPr>
          <p:cNvSpPr>
            <a:spLocks noGrp="1"/>
          </p:cNvSpPr>
          <p:nvPr>
            <p:ph sz="quarter" idx="4"/>
          </p:nvPr>
        </p:nvSpPr>
        <p:spPr/>
        <p:txBody>
          <a:bodyPr/>
          <a:lstStyle/>
          <a:p>
            <a:r>
              <a:rPr lang="fr-CA" dirty="0"/>
              <a:t>Éléments entourant la </a:t>
            </a:r>
            <a:r>
              <a:rPr lang="fr-CA" dirty="0" err="1"/>
              <a:t>généralisabilité</a:t>
            </a:r>
            <a:r>
              <a:rPr lang="fr-CA" dirty="0"/>
              <a:t> des résultats</a:t>
            </a:r>
          </a:p>
          <a:p>
            <a:endParaRPr lang="fr-CA" dirty="0"/>
          </a:p>
          <a:p>
            <a:r>
              <a:rPr lang="fr-CA" dirty="0"/>
              <a:t>Principales implications des résultats</a:t>
            </a:r>
          </a:p>
          <a:p>
            <a:endParaRPr lang="fr-CA" dirty="0"/>
          </a:p>
          <a:p>
            <a:r>
              <a:rPr lang="fr-CA" dirty="0"/>
              <a:t>Limites et recommandations</a:t>
            </a:r>
          </a:p>
        </p:txBody>
      </p:sp>
      <p:sp>
        <p:nvSpPr>
          <p:cNvPr id="4" name="Espace réservé du numéro de diapositive 3">
            <a:extLst>
              <a:ext uri="{FF2B5EF4-FFF2-40B4-BE49-F238E27FC236}">
                <a16:creationId xmlns:a16="http://schemas.microsoft.com/office/drawing/2014/main" id="{92ED8F29-9CCD-0068-2B37-15A62766C8BF}"/>
              </a:ext>
            </a:extLst>
          </p:cNvPr>
          <p:cNvSpPr>
            <a:spLocks noGrp="1"/>
          </p:cNvSpPr>
          <p:nvPr>
            <p:ph type="sldNum" sz="quarter" idx="12"/>
          </p:nvPr>
        </p:nvSpPr>
        <p:spPr/>
        <p:txBody>
          <a:bodyPr/>
          <a:lstStyle/>
          <a:p>
            <a:fld id="{BC8B4FB7-AB8A-41EC-A5E3-0904986CC267}" type="slidenum">
              <a:rPr lang="fr-CA" smtClean="0"/>
              <a:t>7</a:t>
            </a:fld>
            <a:endParaRPr lang="fr-CA"/>
          </a:p>
        </p:txBody>
      </p:sp>
    </p:spTree>
    <p:extLst>
      <p:ext uri="{BB962C8B-B14F-4D97-AF65-F5344CB8AC3E}">
        <p14:creationId xmlns:p14="http://schemas.microsoft.com/office/powerpoint/2010/main" val="1663477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6208737C-A8E9-8B3A-4EEA-AEF43EFEDA0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39BD912-6BEC-A8F6-DABC-EB376E27F61F}"/>
              </a:ext>
            </a:extLst>
          </p:cNvPr>
          <p:cNvSpPr>
            <a:spLocks noGrp="1"/>
          </p:cNvSpPr>
          <p:nvPr>
            <p:ph type="title"/>
          </p:nvPr>
        </p:nvSpPr>
        <p:spPr/>
        <p:txBody>
          <a:bodyPr/>
          <a:lstStyle/>
          <a:p>
            <a:r>
              <a:rPr lang="fr-CA" dirty="0"/>
              <a:t>Éléments clés</a:t>
            </a:r>
          </a:p>
        </p:txBody>
      </p:sp>
      <p:sp>
        <p:nvSpPr>
          <p:cNvPr id="3" name="Sous-titre 2">
            <a:extLst>
              <a:ext uri="{FF2B5EF4-FFF2-40B4-BE49-F238E27FC236}">
                <a16:creationId xmlns:a16="http://schemas.microsoft.com/office/drawing/2014/main" id="{ADB92230-3921-BEF4-4BAA-BC1221932D7D}"/>
              </a:ext>
            </a:extLst>
          </p:cNvPr>
          <p:cNvSpPr>
            <a:spLocks noGrp="1"/>
          </p:cNvSpPr>
          <p:nvPr>
            <p:ph idx="1"/>
          </p:nvPr>
        </p:nvSpPr>
        <p:spPr/>
        <p:txBody>
          <a:bodyPr anchor="ctr">
            <a:normAutofit/>
          </a:bodyPr>
          <a:lstStyle/>
          <a:p>
            <a:r>
              <a:rPr lang="fr-CA" dirty="0"/>
              <a:t>Rappel des questions de recherche</a:t>
            </a:r>
          </a:p>
          <a:p>
            <a:r>
              <a:rPr lang="fr-CA" dirty="0"/>
              <a:t>Liens entre les résultats obtenus et la littérature existante</a:t>
            </a:r>
          </a:p>
          <a:p>
            <a:r>
              <a:rPr lang="fr-CA" dirty="0"/>
              <a:t>Liens avec le cadre de recherche, le cas échéant</a:t>
            </a:r>
          </a:p>
          <a:p>
            <a:r>
              <a:rPr lang="fr-CA" dirty="0"/>
              <a:t>Résultats attendus vs résultats surprenants</a:t>
            </a:r>
          </a:p>
          <a:p>
            <a:r>
              <a:rPr lang="fr-CA" dirty="0"/>
              <a:t>Conséquences théoriques ou pratiques</a:t>
            </a:r>
          </a:p>
          <a:p>
            <a:r>
              <a:rPr lang="fr-CA" dirty="0"/>
              <a:t>Impacts pour les professionnels du domaine</a:t>
            </a:r>
          </a:p>
          <a:p>
            <a:r>
              <a:rPr lang="fr-CA" dirty="0"/>
              <a:t>Limites ou biais possibles des résultats</a:t>
            </a:r>
          </a:p>
          <a:p>
            <a:r>
              <a:rPr lang="fr-CA" dirty="0"/>
              <a:t>Recommandations concrètes ou pour des futures études</a:t>
            </a:r>
          </a:p>
        </p:txBody>
      </p:sp>
      <p:sp>
        <p:nvSpPr>
          <p:cNvPr id="4" name="Espace réservé du numéro de diapositive 3">
            <a:extLst>
              <a:ext uri="{FF2B5EF4-FFF2-40B4-BE49-F238E27FC236}">
                <a16:creationId xmlns:a16="http://schemas.microsoft.com/office/drawing/2014/main" id="{774BCF7E-0091-E7DA-3E28-50DF0B60E384}"/>
              </a:ext>
            </a:extLst>
          </p:cNvPr>
          <p:cNvSpPr>
            <a:spLocks noGrp="1"/>
          </p:cNvSpPr>
          <p:nvPr>
            <p:ph type="sldNum" sz="quarter" idx="12"/>
          </p:nvPr>
        </p:nvSpPr>
        <p:spPr/>
        <p:txBody>
          <a:bodyPr/>
          <a:lstStyle/>
          <a:p>
            <a:fld id="{BC8B4FB7-AB8A-41EC-A5E3-0904986CC267}" type="slidenum">
              <a:rPr lang="fr-CA" smtClean="0"/>
              <a:t>8</a:t>
            </a:fld>
            <a:endParaRPr lang="fr-CA"/>
          </a:p>
        </p:txBody>
      </p:sp>
    </p:spTree>
    <p:extLst>
      <p:ext uri="{BB962C8B-B14F-4D97-AF65-F5344CB8AC3E}">
        <p14:creationId xmlns:p14="http://schemas.microsoft.com/office/powerpoint/2010/main" val="376353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FAF9C">
            <a:alpha val="49000"/>
          </a:srgbClr>
        </a:solidFill>
        <a:effectLst/>
      </p:bgPr>
    </p:bg>
    <p:spTree>
      <p:nvGrpSpPr>
        <p:cNvPr id="1" name="">
          <a:extLst>
            <a:ext uri="{FF2B5EF4-FFF2-40B4-BE49-F238E27FC236}">
              <a16:creationId xmlns:a16="http://schemas.microsoft.com/office/drawing/2014/main" id="{F485D7AC-48DB-6D2F-3039-1C92B618CF1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B37E9F-10DE-7820-88F4-DA7AFB6271CE}"/>
              </a:ext>
            </a:extLst>
          </p:cNvPr>
          <p:cNvSpPr>
            <a:spLocks noGrp="1"/>
          </p:cNvSpPr>
          <p:nvPr>
            <p:ph type="title"/>
          </p:nvPr>
        </p:nvSpPr>
        <p:spPr/>
        <p:txBody>
          <a:bodyPr/>
          <a:lstStyle/>
          <a:p>
            <a:r>
              <a:rPr lang="fr-CA" dirty="0"/>
              <a:t>Outils et stratégies pour une interprétation rigoureuse</a:t>
            </a:r>
          </a:p>
        </p:txBody>
      </p:sp>
      <p:sp>
        <p:nvSpPr>
          <p:cNvPr id="3" name="Sous-titre 2">
            <a:extLst>
              <a:ext uri="{FF2B5EF4-FFF2-40B4-BE49-F238E27FC236}">
                <a16:creationId xmlns:a16="http://schemas.microsoft.com/office/drawing/2014/main" id="{945B4C2D-0F80-AD7A-6401-CDF2E13CF73E}"/>
              </a:ext>
            </a:extLst>
          </p:cNvPr>
          <p:cNvSpPr>
            <a:spLocks noGrp="1"/>
          </p:cNvSpPr>
          <p:nvPr>
            <p:ph idx="1"/>
          </p:nvPr>
        </p:nvSpPr>
        <p:spPr/>
        <p:txBody>
          <a:bodyPr anchor="ctr">
            <a:normAutofit/>
          </a:bodyPr>
          <a:lstStyle/>
          <a:p>
            <a:r>
              <a:rPr lang="fr-CA" dirty="0"/>
              <a:t>Utiliser un cadre de recherche (conceptuel ou théorique)</a:t>
            </a:r>
          </a:p>
          <a:p>
            <a:r>
              <a:rPr lang="fr-CA" dirty="0"/>
              <a:t>Triangulation des données</a:t>
            </a:r>
          </a:p>
          <a:p>
            <a:r>
              <a:rPr lang="fr-CA" dirty="0"/>
              <a:t>Choix de mots: « nos résultats suggèrent » vs « nos résultats prouvent »</a:t>
            </a:r>
          </a:p>
          <a:p>
            <a:r>
              <a:rPr lang="fr-CA" dirty="0"/>
              <a:t>Liens directs avec les résultats (ex: si corrélation, ne pas parler de causalité)</a:t>
            </a:r>
          </a:p>
          <a:p>
            <a:endParaRPr lang="fr-CA" dirty="0"/>
          </a:p>
        </p:txBody>
      </p:sp>
      <p:sp>
        <p:nvSpPr>
          <p:cNvPr id="4" name="Espace réservé du numéro de diapositive 3">
            <a:extLst>
              <a:ext uri="{FF2B5EF4-FFF2-40B4-BE49-F238E27FC236}">
                <a16:creationId xmlns:a16="http://schemas.microsoft.com/office/drawing/2014/main" id="{6C1D2D79-873E-4671-9423-3F173C0BEBCF}"/>
              </a:ext>
            </a:extLst>
          </p:cNvPr>
          <p:cNvSpPr>
            <a:spLocks noGrp="1"/>
          </p:cNvSpPr>
          <p:nvPr>
            <p:ph type="sldNum" sz="quarter" idx="12"/>
          </p:nvPr>
        </p:nvSpPr>
        <p:spPr/>
        <p:txBody>
          <a:bodyPr/>
          <a:lstStyle/>
          <a:p>
            <a:fld id="{BC8B4FB7-AB8A-41EC-A5E3-0904986CC267}" type="slidenum">
              <a:rPr lang="fr-CA" smtClean="0"/>
              <a:t>9</a:t>
            </a:fld>
            <a:endParaRPr lang="fr-CA"/>
          </a:p>
        </p:txBody>
      </p:sp>
    </p:spTree>
    <p:extLst>
      <p:ext uri="{BB962C8B-B14F-4D97-AF65-F5344CB8AC3E}">
        <p14:creationId xmlns:p14="http://schemas.microsoft.com/office/powerpoint/2010/main" val="412850493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9750</TotalTime>
  <Words>2734</Words>
  <Application>Microsoft Office PowerPoint</Application>
  <PresentationFormat>Grand écran</PresentationFormat>
  <Paragraphs>367</Paragraphs>
  <Slides>61</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61</vt:i4>
      </vt:variant>
    </vt:vector>
  </HeadingPairs>
  <TitlesOfParts>
    <vt:vector size="66" baseType="lpstr">
      <vt:lpstr>Aptos</vt:lpstr>
      <vt:lpstr>Aptos Display</vt:lpstr>
      <vt:lpstr>Arial</vt:lpstr>
      <vt:lpstr>Wingdings</vt:lpstr>
      <vt:lpstr>Thème Office</vt:lpstr>
      <vt:lpstr>Méthodes de recherche en sciences de l’information</vt:lpstr>
      <vt:lpstr>Plan de la séance</vt:lpstr>
      <vt:lpstr>1.  Interprétation des résultats</vt:lpstr>
      <vt:lpstr>Phase 4 du processus de recherche </vt:lpstr>
      <vt:lpstr>Interprétation des résultats</vt:lpstr>
      <vt:lpstr>Interprétation des résultats</vt:lpstr>
      <vt:lpstr>Interprétation des résultats (plus en détails)</vt:lpstr>
      <vt:lpstr>Éléments clés</vt:lpstr>
      <vt:lpstr>Outils et stratégies pour une interprétation rigoureuse</vt:lpstr>
      <vt:lpstr>Lien avec le cadre de recherche</vt:lpstr>
      <vt:lpstr>Conséquences théoriques ou pratiques</vt:lpstr>
      <vt:lpstr>Limites de la recherche</vt:lpstr>
      <vt:lpstr>Liens entre les résultats et la littérature</vt:lpstr>
      <vt:lpstr>Pistes pour de futures études</vt:lpstr>
      <vt:lpstr>Recommandations concrètes (et exemple de formulation)</vt:lpstr>
      <vt:lpstr>2.  La diffusion des résultats</vt:lpstr>
      <vt:lpstr>Les résultats du sondage Wooclap</vt:lpstr>
      <vt:lpstr>Le processus de diffusion</vt:lpstr>
      <vt:lpstr>Le processus de diffusion</vt:lpstr>
      <vt:lpstr>Le processus de diffusion</vt:lpstr>
      <vt:lpstr>Types de production: Communication écrite </vt:lpstr>
      <vt:lpstr>Types de production: Communication orale</vt:lpstr>
      <vt:lpstr>Types de production: Données de recherche</vt:lpstr>
      <vt:lpstr>Types de production: Données de recherche</vt:lpstr>
      <vt:lpstr>Types de production: Données de recherche</vt:lpstr>
      <vt:lpstr>Types de production: Données de recherche</vt:lpstr>
      <vt:lpstr>Types de production: Données de recherche</vt:lpstr>
      <vt:lpstr>Types de production: Données de recherche</vt:lpstr>
      <vt:lpstr>3. Pause</vt:lpstr>
      <vt:lpstr>Le processus de diffusion</vt:lpstr>
      <vt:lpstr>Choix de la conférence – critères pour guider son choix</vt:lpstr>
      <vt:lpstr>Choix de la revue – critères pour guider son choix</vt:lpstr>
      <vt:lpstr>Choix de la revue – diffusion en accès ouvert</vt:lpstr>
      <vt:lpstr>Choix de la revue – diffusion en accès ouvert</vt:lpstr>
      <vt:lpstr>Choix de la revue – diffusion en accès ouvert</vt:lpstr>
      <vt:lpstr>Choix de la revue – APC</vt:lpstr>
      <vt:lpstr>Choix de la revue – APC</vt:lpstr>
      <vt:lpstr>Choix de la revue – revues prédatrices</vt:lpstr>
      <vt:lpstr>Choix de la revue – revues prédatrices</vt:lpstr>
      <vt:lpstr>Choix de la revue – revues prédatrices</vt:lpstr>
      <vt:lpstr>Revues prédatrices – le cas OMICS</vt:lpstr>
      <vt:lpstr>L’exemple de OMICS</vt:lpstr>
      <vt:lpstr>Première stratégie: rebranding</vt:lpstr>
      <vt:lpstr>Première stratégie: rebranding</vt:lpstr>
      <vt:lpstr>Présentation PowerPoint</vt:lpstr>
      <vt:lpstr>Présentation PowerPoint</vt:lpstr>
      <vt:lpstr> Advances in Pharmacoepidemiology &amp; Drug Safety</vt:lpstr>
      <vt:lpstr> Advances in Pharmacoepidemiology &amp; Drug Safety (octobre 2013)</vt:lpstr>
      <vt:lpstr> Advances in Pharmacoepidemiology &amp; Drug Safety (février 2015)</vt:lpstr>
      <vt:lpstr> Advances in Pharmacoepidemiology &amp; Drug Safety (janvier 2021)</vt:lpstr>
      <vt:lpstr>Second stragérie: hijacking</vt:lpstr>
      <vt:lpstr> Hijacking: traduction de l’anglais… à l’anglais</vt:lpstr>
      <vt:lpstr> Hijacking: traduction de l’anglais… à l’anglais</vt:lpstr>
      <vt:lpstr>Hijacking</vt:lpstr>
      <vt:lpstr>Revues prédatrices – qui se fait prendre?</vt:lpstr>
      <vt:lpstr>Solutions aux revues prédatrices</vt:lpstr>
      <vt:lpstr>Le processus de diffusion</vt:lpstr>
      <vt:lpstr>Présentation PowerPoint</vt:lpstr>
      <vt:lpstr>4. Précisions et questions TP3</vt:lpstr>
      <vt:lpstr>5. Mot de la fin</vt:lpstr>
      <vt:lpstr>Le mot de la 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Constance Poitras</dc:creator>
  <cp:lastModifiedBy>Constance Poitras</cp:lastModifiedBy>
  <cp:revision>13</cp:revision>
  <dcterms:created xsi:type="dcterms:W3CDTF">2024-10-07T10:59:03Z</dcterms:created>
  <dcterms:modified xsi:type="dcterms:W3CDTF">2025-04-06T20:49:30Z</dcterms:modified>
</cp:coreProperties>
</file>