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258" r:id="rId3"/>
    <p:sldId id="264" r:id="rId4"/>
    <p:sldId id="280" r:id="rId5"/>
    <p:sldId id="281" r:id="rId6"/>
    <p:sldId id="265" r:id="rId7"/>
    <p:sldId id="282" r:id="rId8"/>
    <p:sldId id="283" r:id="rId9"/>
    <p:sldId id="284" r:id="rId10"/>
    <p:sldId id="286" r:id="rId11"/>
    <p:sldId id="285" r:id="rId12"/>
    <p:sldId id="287" r:id="rId13"/>
    <p:sldId id="288" r:id="rId14"/>
    <p:sldId id="289" r:id="rId15"/>
    <p:sldId id="274" r:id="rId16"/>
    <p:sldId id="290" r:id="rId17"/>
    <p:sldId id="276" r:id="rId18"/>
    <p:sldId id="277" r:id="rId19"/>
    <p:sldId id="291" r:id="rId20"/>
    <p:sldId id="292" r:id="rId21"/>
    <p:sldId id="279" r:id="rId22"/>
    <p:sldId id="293" r:id="rId23"/>
    <p:sldId id="294" r:id="rId24"/>
    <p:sldId id="295"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A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A1F6CF-27DF-4412-8E68-7E9A1A67E4C7}" v="15" dt="2025-01-09T21:15:40.2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660"/>
  </p:normalViewPr>
  <p:slideViewPr>
    <p:cSldViewPr snapToGrid="0">
      <p:cViewPr varScale="1">
        <p:scale>
          <a:sx n="105" d="100"/>
          <a:sy n="105" d="100"/>
        </p:scale>
        <p:origin x="720"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stance Poitras" userId="24d0b826e1b83865" providerId="LiveId" clId="{CCA1F6CF-27DF-4412-8E68-7E9A1A67E4C7}"/>
    <pc:docChg chg="undo custSel addSld delSld modSld sldOrd">
      <pc:chgData name="Constance Poitras" userId="24d0b826e1b83865" providerId="LiveId" clId="{CCA1F6CF-27DF-4412-8E68-7E9A1A67E4C7}" dt="2025-01-09T22:30:17.559" v="2149" actId="20577"/>
      <pc:docMkLst>
        <pc:docMk/>
      </pc:docMkLst>
      <pc:sldChg chg="modSp mod">
        <pc:chgData name="Constance Poitras" userId="24d0b826e1b83865" providerId="LiveId" clId="{CCA1F6CF-27DF-4412-8E68-7E9A1A67E4C7}" dt="2025-01-09T15:17:16.181" v="325" actId="20577"/>
        <pc:sldMkLst>
          <pc:docMk/>
          <pc:sldMk cId="3727853809" sldId="256"/>
        </pc:sldMkLst>
        <pc:spChg chg="mod">
          <ac:chgData name="Constance Poitras" userId="24d0b826e1b83865" providerId="LiveId" clId="{CCA1F6CF-27DF-4412-8E68-7E9A1A67E4C7}" dt="2025-01-09T15:17:16.181" v="325" actId="20577"/>
          <ac:spMkLst>
            <pc:docMk/>
            <pc:sldMk cId="3727853809" sldId="256"/>
            <ac:spMk id="3" creationId="{B5BE739C-3F15-4310-9CC2-9DE1A5B45674}"/>
          </ac:spMkLst>
        </pc:spChg>
      </pc:sldChg>
      <pc:sldChg chg="modSp mod">
        <pc:chgData name="Constance Poitras" userId="24d0b826e1b83865" providerId="LiveId" clId="{CCA1F6CF-27DF-4412-8E68-7E9A1A67E4C7}" dt="2025-01-09T15:05:48.544" v="320" actId="20578"/>
        <pc:sldMkLst>
          <pc:docMk/>
          <pc:sldMk cId="2673527358" sldId="258"/>
        </pc:sldMkLst>
        <pc:spChg chg="mod">
          <ac:chgData name="Constance Poitras" userId="24d0b826e1b83865" providerId="LiveId" clId="{CCA1F6CF-27DF-4412-8E68-7E9A1A67E4C7}" dt="2025-01-09T15:05:48.544" v="320" actId="20578"/>
          <ac:spMkLst>
            <pc:docMk/>
            <pc:sldMk cId="2673527358" sldId="258"/>
            <ac:spMk id="3" creationId="{B5BE739C-3F15-4310-9CC2-9DE1A5B45674}"/>
          </ac:spMkLst>
        </pc:spChg>
      </pc:sldChg>
      <pc:sldChg chg="del">
        <pc:chgData name="Constance Poitras" userId="24d0b826e1b83865" providerId="LiveId" clId="{CCA1F6CF-27DF-4412-8E68-7E9A1A67E4C7}" dt="2025-01-06T16:44:01.103" v="8" actId="47"/>
        <pc:sldMkLst>
          <pc:docMk/>
          <pc:sldMk cId="247109185" sldId="259"/>
        </pc:sldMkLst>
      </pc:sldChg>
      <pc:sldChg chg="del">
        <pc:chgData name="Constance Poitras" userId="24d0b826e1b83865" providerId="LiveId" clId="{CCA1F6CF-27DF-4412-8E68-7E9A1A67E4C7}" dt="2025-01-06T16:43:53.772" v="1" actId="47"/>
        <pc:sldMkLst>
          <pc:docMk/>
          <pc:sldMk cId="2660232124" sldId="260"/>
        </pc:sldMkLst>
      </pc:sldChg>
      <pc:sldChg chg="del">
        <pc:chgData name="Constance Poitras" userId="24d0b826e1b83865" providerId="LiveId" clId="{CCA1F6CF-27DF-4412-8E68-7E9A1A67E4C7}" dt="2025-01-06T16:43:54.503" v="2" actId="47"/>
        <pc:sldMkLst>
          <pc:docMk/>
          <pc:sldMk cId="53900188" sldId="261"/>
        </pc:sldMkLst>
      </pc:sldChg>
      <pc:sldChg chg="del">
        <pc:chgData name="Constance Poitras" userId="24d0b826e1b83865" providerId="LiveId" clId="{CCA1F6CF-27DF-4412-8E68-7E9A1A67E4C7}" dt="2025-01-06T16:43:52.363" v="0" actId="47"/>
        <pc:sldMkLst>
          <pc:docMk/>
          <pc:sldMk cId="1502856054" sldId="262"/>
        </pc:sldMkLst>
      </pc:sldChg>
      <pc:sldChg chg="del">
        <pc:chgData name="Constance Poitras" userId="24d0b826e1b83865" providerId="LiveId" clId="{CCA1F6CF-27DF-4412-8E68-7E9A1A67E4C7}" dt="2025-01-06T16:44:06.462" v="12" actId="47"/>
        <pc:sldMkLst>
          <pc:docMk/>
          <pc:sldMk cId="775101177" sldId="263"/>
        </pc:sldMkLst>
      </pc:sldChg>
      <pc:sldChg chg="modSp mod">
        <pc:chgData name="Constance Poitras" userId="24d0b826e1b83865" providerId="LiveId" clId="{CCA1F6CF-27DF-4412-8E68-7E9A1A67E4C7}" dt="2025-01-09T15:20:46.370" v="392" actId="20577"/>
        <pc:sldMkLst>
          <pc:docMk/>
          <pc:sldMk cId="1449229176" sldId="264"/>
        </pc:sldMkLst>
        <pc:spChg chg="mod">
          <ac:chgData name="Constance Poitras" userId="24d0b826e1b83865" providerId="LiveId" clId="{CCA1F6CF-27DF-4412-8E68-7E9A1A67E4C7}" dt="2025-01-09T15:20:46.370" v="392" actId="20577"/>
          <ac:spMkLst>
            <pc:docMk/>
            <pc:sldMk cId="1449229176" sldId="264"/>
            <ac:spMk id="2" creationId="{82774E6A-86BF-0348-9315-39635DCFF1EC}"/>
          </ac:spMkLst>
        </pc:spChg>
      </pc:sldChg>
      <pc:sldChg chg="modSp mod">
        <pc:chgData name="Constance Poitras" userId="24d0b826e1b83865" providerId="LiveId" clId="{CCA1F6CF-27DF-4412-8E68-7E9A1A67E4C7}" dt="2025-01-09T18:34:12.664" v="410" actId="20577"/>
        <pc:sldMkLst>
          <pc:docMk/>
          <pc:sldMk cId="2893803526" sldId="265"/>
        </pc:sldMkLst>
        <pc:spChg chg="mod">
          <ac:chgData name="Constance Poitras" userId="24d0b826e1b83865" providerId="LiveId" clId="{CCA1F6CF-27DF-4412-8E68-7E9A1A67E4C7}" dt="2025-01-09T18:34:12.664" v="410" actId="20577"/>
          <ac:spMkLst>
            <pc:docMk/>
            <pc:sldMk cId="2893803526" sldId="265"/>
            <ac:spMk id="2" creationId="{AE7C0882-070A-74D4-EEED-F2BC99644D8A}"/>
          </ac:spMkLst>
        </pc:spChg>
      </pc:sldChg>
      <pc:sldChg chg="del">
        <pc:chgData name="Constance Poitras" userId="24d0b826e1b83865" providerId="LiveId" clId="{CCA1F6CF-27DF-4412-8E68-7E9A1A67E4C7}" dt="2025-01-06T16:43:55.742" v="3" actId="47"/>
        <pc:sldMkLst>
          <pc:docMk/>
          <pc:sldMk cId="3463548961" sldId="266"/>
        </pc:sldMkLst>
      </pc:sldChg>
      <pc:sldChg chg="del">
        <pc:chgData name="Constance Poitras" userId="24d0b826e1b83865" providerId="LiveId" clId="{CCA1F6CF-27DF-4412-8E68-7E9A1A67E4C7}" dt="2025-01-06T16:43:57.144" v="4" actId="47"/>
        <pc:sldMkLst>
          <pc:docMk/>
          <pc:sldMk cId="2477428494" sldId="267"/>
        </pc:sldMkLst>
      </pc:sldChg>
      <pc:sldChg chg="del">
        <pc:chgData name="Constance Poitras" userId="24d0b826e1b83865" providerId="LiveId" clId="{CCA1F6CF-27DF-4412-8E68-7E9A1A67E4C7}" dt="2025-01-06T16:43:58.168" v="5" actId="47"/>
        <pc:sldMkLst>
          <pc:docMk/>
          <pc:sldMk cId="169056701" sldId="268"/>
        </pc:sldMkLst>
      </pc:sldChg>
      <pc:sldChg chg="del">
        <pc:chgData name="Constance Poitras" userId="24d0b826e1b83865" providerId="LiveId" clId="{CCA1F6CF-27DF-4412-8E68-7E9A1A67E4C7}" dt="2025-01-06T16:43:59.125" v="6" actId="47"/>
        <pc:sldMkLst>
          <pc:docMk/>
          <pc:sldMk cId="715660139" sldId="269"/>
        </pc:sldMkLst>
      </pc:sldChg>
      <pc:sldChg chg="del">
        <pc:chgData name="Constance Poitras" userId="24d0b826e1b83865" providerId="LiveId" clId="{CCA1F6CF-27DF-4412-8E68-7E9A1A67E4C7}" dt="2025-01-06T16:44:00.138" v="7" actId="47"/>
        <pc:sldMkLst>
          <pc:docMk/>
          <pc:sldMk cId="353510985" sldId="270"/>
        </pc:sldMkLst>
      </pc:sldChg>
      <pc:sldChg chg="del">
        <pc:chgData name="Constance Poitras" userId="24d0b826e1b83865" providerId="LiveId" clId="{CCA1F6CF-27DF-4412-8E68-7E9A1A67E4C7}" dt="2025-01-06T16:44:05.014" v="11" actId="47"/>
        <pc:sldMkLst>
          <pc:docMk/>
          <pc:sldMk cId="3813731276" sldId="271"/>
        </pc:sldMkLst>
      </pc:sldChg>
      <pc:sldChg chg="del">
        <pc:chgData name="Constance Poitras" userId="24d0b826e1b83865" providerId="LiveId" clId="{CCA1F6CF-27DF-4412-8E68-7E9A1A67E4C7}" dt="2025-01-06T16:44:02.306" v="9" actId="47"/>
        <pc:sldMkLst>
          <pc:docMk/>
          <pc:sldMk cId="3549646393" sldId="272"/>
        </pc:sldMkLst>
      </pc:sldChg>
      <pc:sldChg chg="del">
        <pc:chgData name="Constance Poitras" userId="24d0b826e1b83865" providerId="LiveId" clId="{CCA1F6CF-27DF-4412-8E68-7E9A1A67E4C7}" dt="2025-01-06T16:44:03.135" v="10" actId="47"/>
        <pc:sldMkLst>
          <pc:docMk/>
          <pc:sldMk cId="1154579950" sldId="273"/>
        </pc:sldMkLst>
      </pc:sldChg>
      <pc:sldChg chg="modSp mod">
        <pc:chgData name="Constance Poitras" userId="24d0b826e1b83865" providerId="LiveId" clId="{CCA1F6CF-27DF-4412-8E68-7E9A1A67E4C7}" dt="2025-01-09T20:35:33.985" v="1948" actId="20577"/>
        <pc:sldMkLst>
          <pc:docMk/>
          <pc:sldMk cId="3610828418" sldId="274"/>
        </pc:sldMkLst>
        <pc:spChg chg="mod">
          <ac:chgData name="Constance Poitras" userId="24d0b826e1b83865" providerId="LiveId" clId="{CCA1F6CF-27DF-4412-8E68-7E9A1A67E4C7}" dt="2025-01-09T20:35:33.985" v="1948" actId="20577"/>
          <ac:spMkLst>
            <pc:docMk/>
            <pc:sldMk cId="3610828418" sldId="274"/>
            <ac:spMk id="2" creationId="{2F5B47B0-7346-A25E-9581-FFC6B7518A6C}"/>
          </ac:spMkLst>
        </pc:spChg>
      </pc:sldChg>
      <pc:sldChg chg="add del">
        <pc:chgData name="Constance Poitras" userId="24d0b826e1b83865" providerId="LiveId" clId="{CCA1F6CF-27DF-4412-8E68-7E9A1A67E4C7}" dt="2025-01-09T20:00:59.220" v="1923" actId="47"/>
        <pc:sldMkLst>
          <pc:docMk/>
          <pc:sldMk cId="3140782827" sldId="275"/>
        </pc:sldMkLst>
      </pc:sldChg>
      <pc:sldChg chg="modSp mod">
        <pc:chgData name="Constance Poitras" userId="24d0b826e1b83865" providerId="LiveId" clId="{CCA1F6CF-27DF-4412-8E68-7E9A1A67E4C7}" dt="2025-01-09T21:14:21.404" v="1990" actId="20577"/>
        <pc:sldMkLst>
          <pc:docMk/>
          <pc:sldMk cId="4187995774" sldId="277"/>
        </pc:sldMkLst>
        <pc:spChg chg="mod">
          <ac:chgData name="Constance Poitras" userId="24d0b826e1b83865" providerId="LiveId" clId="{CCA1F6CF-27DF-4412-8E68-7E9A1A67E4C7}" dt="2025-01-09T21:14:21.404" v="1990" actId="20577"/>
          <ac:spMkLst>
            <pc:docMk/>
            <pc:sldMk cId="4187995774" sldId="277"/>
            <ac:spMk id="2" creationId="{59259A4C-B20A-DA6B-33AD-BA157E1ECF4F}"/>
          </ac:spMkLst>
        </pc:spChg>
      </pc:sldChg>
      <pc:sldChg chg="del">
        <pc:chgData name="Constance Poitras" userId="24d0b826e1b83865" providerId="LiveId" clId="{CCA1F6CF-27DF-4412-8E68-7E9A1A67E4C7}" dt="2025-01-06T16:44:11.967" v="15" actId="47"/>
        <pc:sldMkLst>
          <pc:docMk/>
          <pc:sldMk cId="561672750" sldId="278"/>
        </pc:sldMkLst>
      </pc:sldChg>
      <pc:sldChg chg="modSp mod">
        <pc:chgData name="Constance Poitras" userId="24d0b826e1b83865" providerId="LiveId" clId="{CCA1F6CF-27DF-4412-8E68-7E9A1A67E4C7}" dt="2025-01-09T21:20:24.587" v="2080" actId="20577"/>
        <pc:sldMkLst>
          <pc:docMk/>
          <pc:sldMk cId="197021290" sldId="279"/>
        </pc:sldMkLst>
        <pc:spChg chg="mod">
          <ac:chgData name="Constance Poitras" userId="24d0b826e1b83865" providerId="LiveId" clId="{CCA1F6CF-27DF-4412-8E68-7E9A1A67E4C7}" dt="2025-01-09T21:20:24.587" v="2080" actId="20577"/>
          <ac:spMkLst>
            <pc:docMk/>
            <pc:sldMk cId="197021290" sldId="279"/>
            <ac:spMk id="2" creationId="{19A8EEE0-349E-0839-1E76-C394BB878885}"/>
          </ac:spMkLst>
        </pc:spChg>
      </pc:sldChg>
      <pc:sldChg chg="del">
        <pc:chgData name="Constance Poitras" userId="24d0b826e1b83865" providerId="LiveId" clId="{CCA1F6CF-27DF-4412-8E68-7E9A1A67E4C7}" dt="2025-01-06T16:44:12.975" v="16" actId="47"/>
        <pc:sldMkLst>
          <pc:docMk/>
          <pc:sldMk cId="1384671172" sldId="280"/>
        </pc:sldMkLst>
      </pc:sldChg>
      <pc:sldChg chg="addSp delSp modSp add mod ord">
        <pc:chgData name="Constance Poitras" userId="24d0b826e1b83865" providerId="LiveId" clId="{CCA1F6CF-27DF-4412-8E68-7E9A1A67E4C7}" dt="2025-01-09T15:31:11.815" v="403"/>
        <pc:sldMkLst>
          <pc:docMk/>
          <pc:sldMk cId="2192108965" sldId="280"/>
        </pc:sldMkLst>
        <pc:spChg chg="mod">
          <ac:chgData name="Constance Poitras" userId="24d0b826e1b83865" providerId="LiveId" clId="{CCA1F6CF-27DF-4412-8E68-7E9A1A67E4C7}" dt="2025-01-09T15:30:43.438" v="396"/>
          <ac:spMkLst>
            <pc:docMk/>
            <pc:sldMk cId="2192108965" sldId="280"/>
            <ac:spMk id="2" creationId="{1D3EC690-1E9F-D50E-A83E-CD3308A4BE88}"/>
          </ac:spMkLst>
        </pc:spChg>
        <pc:spChg chg="del mod">
          <ac:chgData name="Constance Poitras" userId="24d0b826e1b83865" providerId="LiveId" clId="{CCA1F6CF-27DF-4412-8E68-7E9A1A67E4C7}" dt="2025-01-09T15:30:55.744" v="399"/>
          <ac:spMkLst>
            <pc:docMk/>
            <pc:sldMk cId="2192108965" sldId="280"/>
            <ac:spMk id="3" creationId="{3B11BDF0-025F-5033-CB79-E7B683279A35}"/>
          </ac:spMkLst>
        </pc:spChg>
        <pc:spChg chg="add mod">
          <ac:chgData name="Constance Poitras" userId="24d0b826e1b83865" providerId="LiveId" clId="{CCA1F6CF-27DF-4412-8E68-7E9A1A67E4C7}" dt="2025-01-09T15:31:11.815" v="403"/>
          <ac:spMkLst>
            <pc:docMk/>
            <pc:sldMk cId="2192108965" sldId="280"/>
            <ac:spMk id="6" creationId="{9D182D45-2CC3-C14E-AD06-BE9837D1507B}"/>
          </ac:spMkLst>
        </pc:spChg>
        <pc:picChg chg="add mod">
          <ac:chgData name="Constance Poitras" userId="24d0b826e1b83865" providerId="LiveId" clId="{CCA1F6CF-27DF-4412-8E68-7E9A1A67E4C7}" dt="2025-01-09T15:31:02.729" v="402" actId="1076"/>
          <ac:picMkLst>
            <pc:docMk/>
            <pc:sldMk cId="2192108965" sldId="280"/>
            <ac:picMk id="5" creationId="{594712D0-9847-851A-1678-AAD115E4560F}"/>
          </ac:picMkLst>
        </pc:picChg>
      </pc:sldChg>
      <pc:sldChg chg="del">
        <pc:chgData name="Constance Poitras" userId="24d0b826e1b83865" providerId="LiveId" clId="{CCA1F6CF-27DF-4412-8E68-7E9A1A67E4C7}" dt="2025-01-06T16:44:14.614" v="18" actId="47"/>
        <pc:sldMkLst>
          <pc:docMk/>
          <pc:sldMk cId="744823251" sldId="281"/>
        </pc:sldMkLst>
      </pc:sldChg>
      <pc:sldChg chg="addSp delSp modSp add mod">
        <pc:chgData name="Constance Poitras" userId="24d0b826e1b83865" providerId="LiveId" clId="{CCA1F6CF-27DF-4412-8E68-7E9A1A67E4C7}" dt="2025-01-09T15:31:52.852" v="408"/>
        <pc:sldMkLst>
          <pc:docMk/>
          <pc:sldMk cId="3384636393" sldId="281"/>
        </pc:sldMkLst>
        <pc:spChg chg="mod">
          <ac:chgData name="Constance Poitras" userId="24d0b826e1b83865" providerId="LiveId" clId="{CCA1F6CF-27DF-4412-8E68-7E9A1A67E4C7}" dt="2025-01-09T15:31:40.507" v="405"/>
          <ac:spMkLst>
            <pc:docMk/>
            <pc:sldMk cId="3384636393" sldId="281"/>
            <ac:spMk id="2" creationId="{45FAF704-72D7-660E-A069-E4EDC9BC73D0}"/>
          </ac:spMkLst>
        </pc:spChg>
        <pc:spChg chg="del">
          <ac:chgData name="Constance Poitras" userId="24d0b826e1b83865" providerId="LiveId" clId="{CCA1F6CF-27DF-4412-8E68-7E9A1A67E4C7}" dt="2025-01-09T15:31:43.174" v="406" actId="478"/>
          <ac:spMkLst>
            <pc:docMk/>
            <pc:sldMk cId="3384636393" sldId="281"/>
            <ac:spMk id="6" creationId="{CE9CB36E-E4D4-78B2-3AE3-836D47D436BF}"/>
          </ac:spMkLst>
        </pc:spChg>
        <pc:spChg chg="add del mod">
          <ac:chgData name="Constance Poitras" userId="24d0b826e1b83865" providerId="LiveId" clId="{CCA1F6CF-27DF-4412-8E68-7E9A1A67E4C7}" dt="2025-01-09T15:31:52.852" v="408"/>
          <ac:spMkLst>
            <pc:docMk/>
            <pc:sldMk cId="3384636393" sldId="281"/>
            <ac:spMk id="7" creationId="{04978AB8-50B4-EF19-551D-F18DB92A21A2}"/>
          </ac:spMkLst>
        </pc:spChg>
        <pc:picChg chg="del">
          <ac:chgData name="Constance Poitras" userId="24d0b826e1b83865" providerId="LiveId" clId="{CCA1F6CF-27DF-4412-8E68-7E9A1A67E4C7}" dt="2025-01-09T15:31:44.999" v="407" actId="478"/>
          <ac:picMkLst>
            <pc:docMk/>
            <pc:sldMk cId="3384636393" sldId="281"/>
            <ac:picMk id="5" creationId="{5EABB848-FA52-C817-53A2-7EC99016C633}"/>
          </ac:picMkLst>
        </pc:picChg>
        <pc:picChg chg="add mod">
          <ac:chgData name="Constance Poitras" userId="24d0b826e1b83865" providerId="LiveId" clId="{CCA1F6CF-27DF-4412-8E68-7E9A1A67E4C7}" dt="2025-01-09T15:31:52.852" v="408"/>
          <ac:picMkLst>
            <pc:docMk/>
            <pc:sldMk cId="3384636393" sldId="281"/>
            <ac:picMk id="8" creationId="{41A525DC-5775-0951-353D-E6D19EDE634F}"/>
          </ac:picMkLst>
        </pc:picChg>
      </pc:sldChg>
      <pc:sldChg chg="modSp add mod ord">
        <pc:chgData name="Constance Poitras" userId="24d0b826e1b83865" providerId="LiveId" clId="{CCA1F6CF-27DF-4412-8E68-7E9A1A67E4C7}" dt="2025-01-09T19:35:05.907" v="1813" actId="20577"/>
        <pc:sldMkLst>
          <pc:docMk/>
          <pc:sldMk cId="284139748" sldId="282"/>
        </pc:sldMkLst>
        <pc:spChg chg="mod">
          <ac:chgData name="Constance Poitras" userId="24d0b826e1b83865" providerId="LiveId" clId="{CCA1F6CF-27DF-4412-8E68-7E9A1A67E4C7}" dt="2025-01-09T19:35:05.907" v="1813" actId="20577"/>
          <ac:spMkLst>
            <pc:docMk/>
            <pc:sldMk cId="284139748" sldId="282"/>
            <ac:spMk id="2" creationId="{51C080FE-D244-729E-E3A5-151DFBC2828B}"/>
          </ac:spMkLst>
        </pc:spChg>
        <pc:spChg chg="mod">
          <ac:chgData name="Constance Poitras" userId="24d0b826e1b83865" providerId="LiveId" clId="{CCA1F6CF-27DF-4412-8E68-7E9A1A67E4C7}" dt="2025-01-09T18:38:11.136" v="463"/>
          <ac:spMkLst>
            <pc:docMk/>
            <pc:sldMk cId="284139748" sldId="282"/>
            <ac:spMk id="3" creationId="{E2B3B02F-E994-0F59-AC45-3AEF0142F212}"/>
          </ac:spMkLst>
        </pc:spChg>
      </pc:sldChg>
      <pc:sldChg chg="del">
        <pc:chgData name="Constance Poitras" userId="24d0b826e1b83865" providerId="LiveId" clId="{CCA1F6CF-27DF-4412-8E68-7E9A1A67E4C7}" dt="2025-01-06T16:44:13.725" v="17" actId="47"/>
        <pc:sldMkLst>
          <pc:docMk/>
          <pc:sldMk cId="898221728" sldId="282"/>
        </pc:sldMkLst>
      </pc:sldChg>
      <pc:sldChg chg="del">
        <pc:chgData name="Constance Poitras" userId="24d0b826e1b83865" providerId="LiveId" clId="{CCA1F6CF-27DF-4412-8E68-7E9A1A67E4C7}" dt="2025-01-06T16:44:15.576" v="19" actId="47"/>
        <pc:sldMkLst>
          <pc:docMk/>
          <pc:sldMk cId="104072232" sldId="283"/>
        </pc:sldMkLst>
      </pc:sldChg>
      <pc:sldChg chg="addSp modSp add mod">
        <pc:chgData name="Constance Poitras" userId="24d0b826e1b83865" providerId="LiveId" clId="{CCA1F6CF-27DF-4412-8E68-7E9A1A67E4C7}" dt="2025-01-09T19:35:12.345" v="1814"/>
        <pc:sldMkLst>
          <pc:docMk/>
          <pc:sldMk cId="1655792702" sldId="283"/>
        </pc:sldMkLst>
        <pc:spChg chg="mod">
          <ac:chgData name="Constance Poitras" userId="24d0b826e1b83865" providerId="LiveId" clId="{CCA1F6CF-27DF-4412-8E68-7E9A1A67E4C7}" dt="2025-01-09T19:35:12.345" v="1814"/>
          <ac:spMkLst>
            <pc:docMk/>
            <pc:sldMk cId="1655792702" sldId="283"/>
            <ac:spMk id="2" creationId="{A5C779C5-D988-D470-3972-7AA44CBE2566}"/>
          </ac:spMkLst>
        </pc:spChg>
        <pc:spChg chg="mod">
          <ac:chgData name="Constance Poitras" userId="24d0b826e1b83865" providerId="LiveId" clId="{CCA1F6CF-27DF-4412-8E68-7E9A1A67E4C7}" dt="2025-01-09T18:56:11.657" v="792" actId="20577"/>
          <ac:spMkLst>
            <pc:docMk/>
            <pc:sldMk cId="1655792702" sldId="283"/>
            <ac:spMk id="3" creationId="{D0EFBE86-8794-7EE5-022B-428B4EF7B3A4}"/>
          </ac:spMkLst>
        </pc:spChg>
        <pc:spChg chg="add">
          <ac:chgData name="Constance Poitras" userId="24d0b826e1b83865" providerId="LiveId" clId="{CCA1F6CF-27DF-4412-8E68-7E9A1A67E4C7}" dt="2025-01-09T18:47:23.274" v="726"/>
          <ac:spMkLst>
            <pc:docMk/>
            <pc:sldMk cId="1655792702" sldId="283"/>
            <ac:spMk id="5" creationId="{133121E8-DD4A-C463-D5CB-C8F36F6B6C58}"/>
          </ac:spMkLst>
        </pc:spChg>
        <pc:spChg chg="add">
          <ac:chgData name="Constance Poitras" userId="24d0b826e1b83865" providerId="LiveId" clId="{CCA1F6CF-27DF-4412-8E68-7E9A1A67E4C7}" dt="2025-01-09T18:47:27.862" v="728"/>
          <ac:spMkLst>
            <pc:docMk/>
            <pc:sldMk cId="1655792702" sldId="283"/>
            <ac:spMk id="6" creationId="{1BC29807-82C2-E50A-C5AA-E7864AFFAA70}"/>
          </ac:spMkLst>
        </pc:spChg>
      </pc:sldChg>
      <pc:sldChg chg="modSp add mod">
        <pc:chgData name="Constance Poitras" userId="24d0b826e1b83865" providerId="LiveId" clId="{CCA1F6CF-27DF-4412-8E68-7E9A1A67E4C7}" dt="2025-01-09T22:28:32.078" v="2148" actId="20577"/>
        <pc:sldMkLst>
          <pc:docMk/>
          <pc:sldMk cId="1772444702" sldId="284"/>
        </pc:sldMkLst>
        <pc:spChg chg="mod">
          <ac:chgData name="Constance Poitras" userId="24d0b826e1b83865" providerId="LiveId" clId="{CCA1F6CF-27DF-4412-8E68-7E9A1A67E4C7}" dt="2025-01-09T19:35:15.607" v="1815"/>
          <ac:spMkLst>
            <pc:docMk/>
            <pc:sldMk cId="1772444702" sldId="284"/>
            <ac:spMk id="2" creationId="{C23B044E-04BE-9E07-B986-1C24FA757F27}"/>
          </ac:spMkLst>
        </pc:spChg>
        <pc:spChg chg="mod">
          <ac:chgData name="Constance Poitras" userId="24d0b826e1b83865" providerId="LiveId" clId="{CCA1F6CF-27DF-4412-8E68-7E9A1A67E4C7}" dt="2025-01-09T22:28:32.078" v="2148" actId="20577"/>
          <ac:spMkLst>
            <pc:docMk/>
            <pc:sldMk cId="1772444702" sldId="284"/>
            <ac:spMk id="3" creationId="{A6A85CCF-782E-1CAC-C87D-D16D8116D019}"/>
          </ac:spMkLst>
        </pc:spChg>
      </pc:sldChg>
      <pc:sldChg chg="del">
        <pc:chgData name="Constance Poitras" userId="24d0b826e1b83865" providerId="LiveId" clId="{CCA1F6CF-27DF-4412-8E68-7E9A1A67E4C7}" dt="2025-01-06T16:44:16.778" v="20" actId="47"/>
        <pc:sldMkLst>
          <pc:docMk/>
          <pc:sldMk cId="3949819003" sldId="284"/>
        </pc:sldMkLst>
      </pc:sldChg>
      <pc:sldChg chg="modSp add mod">
        <pc:chgData name="Constance Poitras" userId="24d0b826e1b83865" providerId="LiveId" clId="{CCA1F6CF-27DF-4412-8E68-7E9A1A67E4C7}" dt="2025-01-09T19:35:22.002" v="1817"/>
        <pc:sldMkLst>
          <pc:docMk/>
          <pc:sldMk cId="693750880" sldId="285"/>
        </pc:sldMkLst>
        <pc:spChg chg="mod">
          <ac:chgData name="Constance Poitras" userId="24d0b826e1b83865" providerId="LiveId" clId="{CCA1F6CF-27DF-4412-8E68-7E9A1A67E4C7}" dt="2025-01-09T19:35:22.002" v="1817"/>
          <ac:spMkLst>
            <pc:docMk/>
            <pc:sldMk cId="693750880" sldId="285"/>
            <ac:spMk id="2" creationId="{FCC6AC67-F667-F87D-283B-BCE3F1BCAD5A}"/>
          </ac:spMkLst>
        </pc:spChg>
        <pc:spChg chg="mod">
          <ac:chgData name="Constance Poitras" userId="24d0b826e1b83865" providerId="LiveId" clId="{CCA1F6CF-27DF-4412-8E68-7E9A1A67E4C7}" dt="2025-01-09T19:08:44.532" v="1286" actId="6549"/>
          <ac:spMkLst>
            <pc:docMk/>
            <pc:sldMk cId="693750880" sldId="285"/>
            <ac:spMk id="3" creationId="{23E36A71-378C-219A-AAAC-2007598BFB34}"/>
          </ac:spMkLst>
        </pc:spChg>
      </pc:sldChg>
      <pc:sldChg chg="del">
        <pc:chgData name="Constance Poitras" userId="24d0b826e1b83865" providerId="LiveId" clId="{CCA1F6CF-27DF-4412-8E68-7E9A1A67E4C7}" dt="2025-01-06T16:44:17.635" v="21" actId="47"/>
        <pc:sldMkLst>
          <pc:docMk/>
          <pc:sldMk cId="2929608317" sldId="285"/>
        </pc:sldMkLst>
      </pc:sldChg>
      <pc:sldChg chg="del">
        <pc:chgData name="Constance Poitras" userId="24d0b826e1b83865" providerId="LiveId" clId="{CCA1F6CF-27DF-4412-8E68-7E9A1A67E4C7}" dt="2025-01-06T16:44:18.771" v="22" actId="47"/>
        <pc:sldMkLst>
          <pc:docMk/>
          <pc:sldMk cId="1009682508" sldId="286"/>
        </pc:sldMkLst>
      </pc:sldChg>
      <pc:sldChg chg="modSp add mod">
        <pc:chgData name="Constance Poitras" userId="24d0b826e1b83865" providerId="LiveId" clId="{CCA1F6CF-27DF-4412-8E68-7E9A1A67E4C7}" dt="2025-01-09T22:28:03.517" v="2143" actId="6549"/>
        <pc:sldMkLst>
          <pc:docMk/>
          <pc:sldMk cId="3302370458" sldId="286"/>
        </pc:sldMkLst>
        <pc:spChg chg="mod">
          <ac:chgData name="Constance Poitras" userId="24d0b826e1b83865" providerId="LiveId" clId="{CCA1F6CF-27DF-4412-8E68-7E9A1A67E4C7}" dt="2025-01-09T19:35:18.654" v="1816"/>
          <ac:spMkLst>
            <pc:docMk/>
            <pc:sldMk cId="3302370458" sldId="286"/>
            <ac:spMk id="2" creationId="{7688F6D0-DCBE-4801-A312-07D8ADFA20F8}"/>
          </ac:spMkLst>
        </pc:spChg>
        <pc:spChg chg="mod">
          <ac:chgData name="Constance Poitras" userId="24d0b826e1b83865" providerId="LiveId" clId="{CCA1F6CF-27DF-4412-8E68-7E9A1A67E4C7}" dt="2025-01-09T22:28:03.517" v="2143" actId="6549"/>
          <ac:spMkLst>
            <pc:docMk/>
            <pc:sldMk cId="3302370458" sldId="286"/>
            <ac:spMk id="3" creationId="{7641BC8D-E810-4C85-1C71-6A9E19F722C7}"/>
          </ac:spMkLst>
        </pc:spChg>
      </pc:sldChg>
      <pc:sldChg chg="del">
        <pc:chgData name="Constance Poitras" userId="24d0b826e1b83865" providerId="LiveId" clId="{CCA1F6CF-27DF-4412-8E68-7E9A1A67E4C7}" dt="2025-01-06T16:44:19.681" v="23" actId="47"/>
        <pc:sldMkLst>
          <pc:docMk/>
          <pc:sldMk cId="3639383012" sldId="287"/>
        </pc:sldMkLst>
      </pc:sldChg>
      <pc:sldChg chg="modSp add mod">
        <pc:chgData name="Constance Poitras" userId="24d0b826e1b83865" providerId="LiveId" clId="{CCA1F6CF-27DF-4412-8E68-7E9A1A67E4C7}" dt="2025-01-09T22:30:17.559" v="2149" actId="20577"/>
        <pc:sldMkLst>
          <pc:docMk/>
          <pc:sldMk cId="3689064171" sldId="287"/>
        </pc:sldMkLst>
        <pc:spChg chg="mod">
          <ac:chgData name="Constance Poitras" userId="24d0b826e1b83865" providerId="LiveId" clId="{CCA1F6CF-27DF-4412-8E68-7E9A1A67E4C7}" dt="2025-01-09T19:35:24.829" v="1818"/>
          <ac:spMkLst>
            <pc:docMk/>
            <pc:sldMk cId="3689064171" sldId="287"/>
            <ac:spMk id="2" creationId="{B5CE6D24-DADE-6058-3115-8C893106027A}"/>
          </ac:spMkLst>
        </pc:spChg>
        <pc:spChg chg="mod">
          <ac:chgData name="Constance Poitras" userId="24d0b826e1b83865" providerId="LiveId" clId="{CCA1F6CF-27DF-4412-8E68-7E9A1A67E4C7}" dt="2025-01-09T22:30:17.559" v="2149" actId="20577"/>
          <ac:spMkLst>
            <pc:docMk/>
            <pc:sldMk cId="3689064171" sldId="287"/>
            <ac:spMk id="3" creationId="{FF0DAFA2-2F87-C075-E654-57B141BC8458}"/>
          </ac:spMkLst>
        </pc:spChg>
      </pc:sldChg>
      <pc:sldChg chg="del">
        <pc:chgData name="Constance Poitras" userId="24d0b826e1b83865" providerId="LiveId" clId="{CCA1F6CF-27DF-4412-8E68-7E9A1A67E4C7}" dt="2025-01-06T16:44:20.328" v="24" actId="47"/>
        <pc:sldMkLst>
          <pc:docMk/>
          <pc:sldMk cId="2534939415" sldId="288"/>
        </pc:sldMkLst>
      </pc:sldChg>
      <pc:sldChg chg="addSp modSp add mod">
        <pc:chgData name="Constance Poitras" userId="24d0b826e1b83865" providerId="LiveId" clId="{CCA1F6CF-27DF-4412-8E68-7E9A1A67E4C7}" dt="2025-01-09T22:28:24.138" v="2144" actId="6549"/>
        <pc:sldMkLst>
          <pc:docMk/>
          <pc:sldMk cId="2846978249" sldId="288"/>
        </pc:sldMkLst>
        <pc:spChg chg="mod">
          <ac:chgData name="Constance Poitras" userId="24d0b826e1b83865" providerId="LiveId" clId="{CCA1F6CF-27DF-4412-8E68-7E9A1A67E4C7}" dt="2025-01-09T19:35:31.398" v="1819"/>
          <ac:spMkLst>
            <pc:docMk/>
            <pc:sldMk cId="2846978249" sldId="288"/>
            <ac:spMk id="2" creationId="{82FF17EB-800E-12AA-E5F4-B927AD78F68E}"/>
          </ac:spMkLst>
        </pc:spChg>
        <pc:spChg chg="mod">
          <ac:chgData name="Constance Poitras" userId="24d0b826e1b83865" providerId="LiveId" clId="{CCA1F6CF-27DF-4412-8E68-7E9A1A67E4C7}" dt="2025-01-09T22:28:24.138" v="2144" actId="6549"/>
          <ac:spMkLst>
            <pc:docMk/>
            <pc:sldMk cId="2846978249" sldId="288"/>
            <ac:spMk id="3" creationId="{F8FE76DF-B8D0-131A-3475-905BF5242265}"/>
          </ac:spMkLst>
        </pc:spChg>
        <pc:spChg chg="add">
          <ac:chgData name="Constance Poitras" userId="24d0b826e1b83865" providerId="LiveId" clId="{CCA1F6CF-27DF-4412-8E68-7E9A1A67E4C7}" dt="2025-01-09T19:16:07.024" v="1675"/>
          <ac:spMkLst>
            <pc:docMk/>
            <pc:sldMk cId="2846978249" sldId="288"/>
            <ac:spMk id="5" creationId="{655D75D7-2414-6EDD-A419-1AF00F52160C}"/>
          </ac:spMkLst>
        </pc:spChg>
      </pc:sldChg>
      <pc:sldChg chg="modSp add mod ord">
        <pc:chgData name="Constance Poitras" userId="24d0b826e1b83865" providerId="LiveId" clId="{CCA1F6CF-27DF-4412-8E68-7E9A1A67E4C7}" dt="2025-01-09T19:50:24.898" v="1873" actId="20577"/>
        <pc:sldMkLst>
          <pc:docMk/>
          <pc:sldMk cId="798232228" sldId="289"/>
        </pc:sldMkLst>
        <pc:spChg chg="mod">
          <ac:chgData name="Constance Poitras" userId="24d0b826e1b83865" providerId="LiveId" clId="{CCA1F6CF-27DF-4412-8E68-7E9A1A67E4C7}" dt="2025-01-09T19:50:24.898" v="1873" actId="20577"/>
          <ac:spMkLst>
            <pc:docMk/>
            <pc:sldMk cId="798232228" sldId="289"/>
            <ac:spMk id="2" creationId="{B4073134-5EC3-3BC0-2601-535F85C13468}"/>
          </ac:spMkLst>
        </pc:spChg>
        <pc:spChg chg="mod">
          <ac:chgData name="Constance Poitras" userId="24d0b826e1b83865" providerId="LiveId" clId="{CCA1F6CF-27DF-4412-8E68-7E9A1A67E4C7}" dt="2025-01-09T19:34:36.580" v="1765" actId="20577"/>
          <ac:spMkLst>
            <pc:docMk/>
            <pc:sldMk cId="798232228" sldId="289"/>
            <ac:spMk id="3" creationId="{185A57E8-C355-2D71-B50D-6B7C55C853FE}"/>
          </ac:spMkLst>
        </pc:spChg>
      </pc:sldChg>
      <pc:sldChg chg="add del">
        <pc:chgData name="Constance Poitras" userId="24d0b826e1b83865" providerId="LiveId" clId="{CCA1F6CF-27DF-4412-8E68-7E9A1A67E4C7}" dt="2025-01-09T19:14:43.277" v="1623" actId="2696"/>
        <pc:sldMkLst>
          <pc:docMk/>
          <pc:sldMk cId="1452284505" sldId="289"/>
        </pc:sldMkLst>
      </pc:sldChg>
      <pc:sldChg chg="del">
        <pc:chgData name="Constance Poitras" userId="24d0b826e1b83865" providerId="LiveId" clId="{CCA1F6CF-27DF-4412-8E68-7E9A1A67E4C7}" dt="2025-01-06T16:44:21.396" v="25" actId="47"/>
        <pc:sldMkLst>
          <pc:docMk/>
          <pc:sldMk cId="2916036916" sldId="289"/>
        </pc:sldMkLst>
      </pc:sldChg>
      <pc:sldChg chg="addSp delSp modSp add mod ord">
        <pc:chgData name="Constance Poitras" userId="24d0b826e1b83865" providerId="LiveId" clId="{CCA1F6CF-27DF-4412-8E68-7E9A1A67E4C7}" dt="2025-01-09T21:15:40.238" v="2024"/>
        <pc:sldMkLst>
          <pc:docMk/>
          <pc:sldMk cId="1049951185" sldId="290"/>
        </pc:sldMkLst>
        <pc:spChg chg="mod">
          <ac:chgData name="Constance Poitras" userId="24d0b826e1b83865" providerId="LiveId" clId="{CCA1F6CF-27DF-4412-8E68-7E9A1A67E4C7}" dt="2025-01-09T19:52:15.851" v="1922" actId="20577"/>
          <ac:spMkLst>
            <pc:docMk/>
            <pc:sldMk cId="1049951185" sldId="290"/>
            <ac:spMk id="2" creationId="{FF1931ED-082C-92CD-9EB1-58A98896BF86}"/>
          </ac:spMkLst>
        </pc:spChg>
        <pc:spChg chg="del mod">
          <ac:chgData name="Constance Poitras" userId="24d0b826e1b83865" providerId="LiveId" clId="{CCA1F6CF-27DF-4412-8E68-7E9A1A67E4C7}" dt="2025-01-09T19:50:32.233" v="1875"/>
          <ac:spMkLst>
            <pc:docMk/>
            <pc:sldMk cId="1049951185" sldId="290"/>
            <ac:spMk id="3" creationId="{A0EEBE84-A212-24F3-9969-BCE2C03EF2C8}"/>
          </ac:spMkLst>
        </pc:spChg>
        <pc:picChg chg="add mod">
          <ac:chgData name="Constance Poitras" userId="24d0b826e1b83865" providerId="LiveId" clId="{CCA1F6CF-27DF-4412-8E68-7E9A1A67E4C7}" dt="2025-01-09T21:15:40.238" v="2024"/>
          <ac:picMkLst>
            <pc:docMk/>
            <pc:sldMk cId="1049951185" sldId="290"/>
            <ac:picMk id="6" creationId="{E1820A7B-0441-584B-9DAF-ACE05EEAC0AE}"/>
          </ac:picMkLst>
        </pc:picChg>
      </pc:sldChg>
      <pc:sldChg chg="del">
        <pc:chgData name="Constance Poitras" userId="24d0b826e1b83865" providerId="LiveId" clId="{CCA1F6CF-27DF-4412-8E68-7E9A1A67E4C7}" dt="2025-01-06T16:44:22.452" v="26" actId="47"/>
        <pc:sldMkLst>
          <pc:docMk/>
          <pc:sldMk cId="3982219000" sldId="290"/>
        </pc:sldMkLst>
      </pc:sldChg>
      <pc:sldChg chg="del">
        <pc:chgData name="Constance Poitras" userId="24d0b826e1b83865" providerId="LiveId" clId="{CCA1F6CF-27DF-4412-8E68-7E9A1A67E4C7}" dt="2025-01-06T16:44:23.723" v="27" actId="47"/>
        <pc:sldMkLst>
          <pc:docMk/>
          <pc:sldMk cId="1930044125" sldId="291"/>
        </pc:sldMkLst>
      </pc:sldChg>
      <pc:sldChg chg="add del">
        <pc:chgData name="Constance Poitras" userId="24d0b826e1b83865" providerId="LiveId" clId="{CCA1F6CF-27DF-4412-8E68-7E9A1A67E4C7}" dt="2025-01-09T20:35:20.760" v="1927" actId="2890"/>
        <pc:sldMkLst>
          <pc:docMk/>
          <pc:sldMk cId="3005611702" sldId="291"/>
        </pc:sldMkLst>
      </pc:sldChg>
      <pc:sldChg chg="addSp delSp modSp add mod ord">
        <pc:chgData name="Constance Poitras" userId="24d0b826e1b83865" providerId="LiveId" clId="{CCA1F6CF-27DF-4412-8E68-7E9A1A67E4C7}" dt="2025-01-09T21:15:45.804" v="2026" actId="1076"/>
        <pc:sldMkLst>
          <pc:docMk/>
          <pc:sldMk cId="3160557363" sldId="291"/>
        </pc:sldMkLst>
        <pc:spChg chg="mod">
          <ac:chgData name="Constance Poitras" userId="24d0b826e1b83865" providerId="LiveId" clId="{CCA1F6CF-27DF-4412-8E68-7E9A1A67E4C7}" dt="2025-01-09T21:14:39.007" v="2023" actId="20577"/>
          <ac:spMkLst>
            <pc:docMk/>
            <pc:sldMk cId="3160557363" sldId="291"/>
            <ac:spMk id="2" creationId="{18643593-6884-9698-D691-7ADE8E6718B5}"/>
          </ac:spMkLst>
        </pc:spChg>
        <pc:spChg chg="add del mod">
          <ac:chgData name="Constance Poitras" userId="24d0b826e1b83865" providerId="LiveId" clId="{CCA1F6CF-27DF-4412-8E68-7E9A1A67E4C7}" dt="2025-01-09T21:14:32.671" v="1998" actId="22"/>
          <ac:spMkLst>
            <pc:docMk/>
            <pc:sldMk cId="3160557363" sldId="291"/>
            <ac:spMk id="5" creationId="{8478C02C-1FF1-6209-F5E6-DB1FD50C912B}"/>
          </ac:spMkLst>
        </pc:spChg>
        <pc:picChg chg="del mod">
          <ac:chgData name="Constance Poitras" userId="24d0b826e1b83865" providerId="LiveId" clId="{CCA1F6CF-27DF-4412-8E68-7E9A1A67E4C7}" dt="2025-01-09T21:14:28.632" v="1995" actId="478"/>
          <ac:picMkLst>
            <pc:docMk/>
            <pc:sldMk cId="3160557363" sldId="291"/>
            <ac:picMk id="6" creationId="{41C34D49-2598-5BBE-5E24-9F9A686A7FDF}"/>
          </ac:picMkLst>
        </pc:picChg>
        <pc:picChg chg="add del">
          <ac:chgData name="Constance Poitras" userId="24d0b826e1b83865" providerId="LiveId" clId="{CCA1F6CF-27DF-4412-8E68-7E9A1A67E4C7}" dt="2025-01-09T21:14:31.055" v="1997" actId="22"/>
          <ac:picMkLst>
            <pc:docMk/>
            <pc:sldMk cId="3160557363" sldId="291"/>
            <ac:picMk id="8" creationId="{949A85B1-0242-0DCA-8D7E-EBCA9759B811}"/>
          </ac:picMkLst>
        </pc:picChg>
        <pc:picChg chg="add mod ord">
          <ac:chgData name="Constance Poitras" userId="24d0b826e1b83865" providerId="LiveId" clId="{CCA1F6CF-27DF-4412-8E68-7E9A1A67E4C7}" dt="2025-01-09T21:15:45.804" v="2026" actId="1076"/>
          <ac:picMkLst>
            <pc:docMk/>
            <pc:sldMk cId="3160557363" sldId="291"/>
            <ac:picMk id="10" creationId="{BA7F8DBE-6A77-B0D8-8F34-FCC0B73AABA4}"/>
          </ac:picMkLst>
        </pc:picChg>
      </pc:sldChg>
      <pc:sldChg chg="addSp delSp modSp add mod">
        <pc:chgData name="Constance Poitras" userId="24d0b826e1b83865" providerId="LiveId" clId="{CCA1F6CF-27DF-4412-8E68-7E9A1A67E4C7}" dt="2025-01-09T21:17:35.417" v="2059" actId="14100"/>
        <pc:sldMkLst>
          <pc:docMk/>
          <pc:sldMk cId="1911576091" sldId="292"/>
        </pc:sldMkLst>
        <pc:spChg chg="mod">
          <ac:chgData name="Constance Poitras" userId="24d0b826e1b83865" providerId="LiveId" clId="{CCA1F6CF-27DF-4412-8E68-7E9A1A67E4C7}" dt="2025-01-09T21:16:41.868" v="2055" actId="20577"/>
          <ac:spMkLst>
            <pc:docMk/>
            <pc:sldMk cId="1911576091" sldId="292"/>
            <ac:spMk id="2" creationId="{7FC148FF-7F07-5E9C-BB01-2C15009DE276}"/>
          </ac:spMkLst>
        </pc:spChg>
        <pc:spChg chg="add del mod">
          <ac:chgData name="Constance Poitras" userId="24d0b826e1b83865" providerId="LiveId" clId="{CCA1F6CF-27DF-4412-8E68-7E9A1A67E4C7}" dt="2025-01-09T21:17:30.490" v="2057" actId="22"/>
          <ac:spMkLst>
            <pc:docMk/>
            <pc:sldMk cId="1911576091" sldId="292"/>
            <ac:spMk id="5" creationId="{E9A16CAF-C9DB-FD70-E07D-19558D483F10}"/>
          </ac:spMkLst>
        </pc:spChg>
        <pc:picChg chg="add mod ord">
          <ac:chgData name="Constance Poitras" userId="24d0b826e1b83865" providerId="LiveId" clId="{CCA1F6CF-27DF-4412-8E68-7E9A1A67E4C7}" dt="2025-01-09T21:17:35.417" v="2059" actId="14100"/>
          <ac:picMkLst>
            <pc:docMk/>
            <pc:sldMk cId="1911576091" sldId="292"/>
            <ac:picMk id="7" creationId="{CA956249-BD82-3BB7-C428-3A9735309161}"/>
          </ac:picMkLst>
        </pc:picChg>
        <pc:picChg chg="del">
          <ac:chgData name="Constance Poitras" userId="24d0b826e1b83865" providerId="LiveId" clId="{CCA1F6CF-27DF-4412-8E68-7E9A1A67E4C7}" dt="2025-01-09T21:16:44.167" v="2056" actId="478"/>
          <ac:picMkLst>
            <pc:docMk/>
            <pc:sldMk cId="1911576091" sldId="292"/>
            <ac:picMk id="10" creationId="{87653FF8-177C-3C03-3A2A-D6B05FDA489A}"/>
          </ac:picMkLst>
        </pc:picChg>
      </pc:sldChg>
      <pc:sldChg chg="del">
        <pc:chgData name="Constance Poitras" userId="24d0b826e1b83865" providerId="LiveId" clId="{CCA1F6CF-27DF-4412-8E68-7E9A1A67E4C7}" dt="2025-01-06T16:44:24.875" v="28" actId="47"/>
        <pc:sldMkLst>
          <pc:docMk/>
          <pc:sldMk cId="2135531538" sldId="292"/>
        </pc:sldMkLst>
      </pc:sldChg>
      <pc:sldChg chg="addSp delSp modSp add mod ord">
        <pc:chgData name="Constance Poitras" userId="24d0b826e1b83865" providerId="LiveId" clId="{CCA1F6CF-27DF-4412-8E68-7E9A1A67E4C7}" dt="2025-01-09T21:22:16.808" v="2084" actId="478"/>
        <pc:sldMkLst>
          <pc:docMk/>
          <pc:sldMk cId="832969118" sldId="293"/>
        </pc:sldMkLst>
        <pc:spChg chg="del">
          <ac:chgData name="Constance Poitras" userId="24d0b826e1b83865" providerId="LiveId" clId="{CCA1F6CF-27DF-4412-8E68-7E9A1A67E4C7}" dt="2025-01-09T21:22:16.808" v="2084" actId="478"/>
          <ac:spMkLst>
            <pc:docMk/>
            <pc:sldMk cId="832969118" sldId="293"/>
            <ac:spMk id="2" creationId="{F13EEA0F-8E2C-ACC7-0D96-8E0C0111A2DF}"/>
          </ac:spMkLst>
        </pc:spChg>
        <pc:spChg chg="add mod">
          <ac:chgData name="Constance Poitras" userId="24d0b826e1b83865" providerId="LiveId" clId="{CCA1F6CF-27DF-4412-8E68-7E9A1A67E4C7}" dt="2025-01-09T21:22:16.808" v="2084" actId="478"/>
          <ac:spMkLst>
            <pc:docMk/>
            <pc:sldMk cId="832969118" sldId="293"/>
            <ac:spMk id="6" creationId="{4D2C99D5-8EB9-781B-E9C5-3CE00F23CF67}"/>
          </ac:spMkLst>
        </pc:spChg>
      </pc:sldChg>
      <pc:sldChg chg="del">
        <pc:chgData name="Constance Poitras" userId="24d0b826e1b83865" providerId="LiveId" clId="{CCA1F6CF-27DF-4412-8E68-7E9A1A67E4C7}" dt="2025-01-06T16:44:25.910" v="29" actId="47"/>
        <pc:sldMkLst>
          <pc:docMk/>
          <pc:sldMk cId="2267971412" sldId="293"/>
        </pc:sldMkLst>
      </pc:sldChg>
      <pc:sldChg chg="modSp add mod ord">
        <pc:chgData name="Constance Poitras" userId="24d0b826e1b83865" providerId="LiveId" clId="{CCA1F6CF-27DF-4412-8E68-7E9A1A67E4C7}" dt="2025-01-09T21:32:24.019" v="2139" actId="20577"/>
        <pc:sldMkLst>
          <pc:docMk/>
          <pc:sldMk cId="1242082472" sldId="294"/>
        </pc:sldMkLst>
        <pc:spChg chg="mod">
          <ac:chgData name="Constance Poitras" userId="24d0b826e1b83865" providerId="LiveId" clId="{CCA1F6CF-27DF-4412-8E68-7E9A1A67E4C7}" dt="2025-01-09T21:32:24.019" v="2139" actId="20577"/>
          <ac:spMkLst>
            <pc:docMk/>
            <pc:sldMk cId="1242082472" sldId="294"/>
            <ac:spMk id="2" creationId="{660FE3C9-460D-6C3E-1541-885DF751CEA4}"/>
          </ac:spMkLst>
        </pc:spChg>
      </pc:sldChg>
      <pc:sldChg chg="add ord">
        <pc:chgData name="Constance Poitras" userId="24d0b826e1b83865" providerId="LiveId" clId="{CCA1F6CF-27DF-4412-8E68-7E9A1A67E4C7}" dt="2025-01-09T22:26:27.807" v="2141"/>
        <pc:sldMkLst>
          <pc:docMk/>
          <pc:sldMk cId="1512044149" sldId="2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77BED-85A4-4A84-BF65-063954F810D6}" type="datetimeFigureOut">
              <a:rPr lang="fr-CA" smtClean="0"/>
              <a:t>2025-01-09</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D90246-2DBA-4C52-A459-E7BE026B3AA5}" type="slidenum">
              <a:rPr lang="fr-CA" smtClean="0"/>
              <a:t>‹N°›</a:t>
            </a:fld>
            <a:endParaRPr lang="fr-CA"/>
          </a:p>
        </p:txBody>
      </p:sp>
    </p:spTree>
    <p:extLst>
      <p:ext uri="{BB962C8B-B14F-4D97-AF65-F5344CB8AC3E}">
        <p14:creationId xmlns:p14="http://schemas.microsoft.com/office/powerpoint/2010/main" val="315446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372958-2EA8-6EF9-F295-81E2E6DFF3C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C9CD9168-7F2B-AD91-36A0-35CD15B876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6EB0461F-5A7B-1A4B-4EC6-AD63B1560F6F}"/>
              </a:ext>
            </a:extLst>
          </p:cNvPr>
          <p:cNvSpPr>
            <a:spLocks noGrp="1"/>
          </p:cNvSpPr>
          <p:nvPr>
            <p:ph type="dt" sz="half" idx="10"/>
          </p:nvPr>
        </p:nvSpPr>
        <p:spPr/>
        <p:txBody>
          <a:bodyPr/>
          <a:lstStyle/>
          <a:p>
            <a:fld id="{9FA31E8E-474F-4478-B6FA-8429896EC775}" type="datetime1">
              <a:rPr lang="fr-CA" smtClean="0"/>
              <a:t>2025-01-09</a:t>
            </a:fld>
            <a:endParaRPr lang="fr-CA"/>
          </a:p>
        </p:txBody>
      </p:sp>
      <p:sp>
        <p:nvSpPr>
          <p:cNvPr id="5" name="Espace réservé du pied de page 4">
            <a:extLst>
              <a:ext uri="{FF2B5EF4-FFF2-40B4-BE49-F238E27FC236}">
                <a16:creationId xmlns:a16="http://schemas.microsoft.com/office/drawing/2014/main" id="{5A07C67B-F5D0-6099-8F0B-44BC77E09C1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7A5F7626-2EE5-4676-F30C-09C3F67DA3FE}"/>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3798836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A20689-6929-8811-5924-7561BF65C3D0}"/>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9A884023-7514-A76C-4C45-8F1E1389657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8185FCC8-8F57-12E5-CCB3-238151994037}"/>
              </a:ext>
            </a:extLst>
          </p:cNvPr>
          <p:cNvSpPr>
            <a:spLocks noGrp="1"/>
          </p:cNvSpPr>
          <p:nvPr>
            <p:ph type="dt" sz="half" idx="10"/>
          </p:nvPr>
        </p:nvSpPr>
        <p:spPr/>
        <p:txBody>
          <a:bodyPr/>
          <a:lstStyle/>
          <a:p>
            <a:fld id="{37BA6B7A-3D1C-4B10-8D4A-3F12DCFD2CA7}" type="datetime1">
              <a:rPr lang="fr-CA" smtClean="0"/>
              <a:t>2025-01-09</a:t>
            </a:fld>
            <a:endParaRPr lang="fr-CA"/>
          </a:p>
        </p:txBody>
      </p:sp>
      <p:sp>
        <p:nvSpPr>
          <p:cNvPr id="5" name="Espace réservé du pied de page 4">
            <a:extLst>
              <a:ext uri="{FF2B5EF4-FFF2-40B4-BE49-F238E27FC236}">
                <a16:creationId xmlns:a16="http://schemas.microsoft.com/office/drawing/2014/main" id="{228EF038-5E46-896C-D0A0-747DA0D943EC}"/>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01FE0AF-D2B5-077A-2B6F-F3C41DC7E90D}"/>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925746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DBA6657-9B1A-37BF-7B02-DF596A4173B2}"/>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2BBE11F9-4DE6-6A01-9A1A-376CA245FA0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25882058-97C4-C71C-33F8-1BD4F7B7F7BA}"/>
              </a:ext>
            </a:extLst>
          </p:cNvPr>
          <p:cNvSpPr>
            <a:spLocks noGrp="1"/>
          </p:cNvSpPr>
          <p:nvPr>
            <p:ph type="dt" sz="half" idx="10"/>
          </p:nvPr>
        </p:nvSpPr>
        <p:spPr/>
        <p:txBody>
          <a:bodyPr/>
          <a:lstStyle/>
          <a:p>
            <a:fld id="{1629B7E3-701A-44CB-B46A-E580208D0A73}" type="datetime1">
              <a:rPr lang="fr-CA" smtClean="0"/>
              <a:t>2025-01-09</a:t>
            </a:fld>
            <a:endParaRPr lang="fr-CA"/>
          </a:p>
        </p:txBody>
      </p:sp>
      <p:sp>
        <p:nvSpPr>
          <p:cNvPr id="5" name="Espace réservé du pied de page 4">
            <a:extLst>
              <a:ext uri="{FF2B5EF4-FFF2-40B4-BE49-F238E27FC236}">
                <a16:creationId xmlns:a16="http://schemas.microsoft.com/office/drawing/2014/main" id="{2C02AB49-25DF-5B06-8239-DCCB58E8BF2A}"/>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D70ABAF-A5DE-978B-CB19-DA95B2E1941B}"/>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717806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AFA21D-6099-9BD1-C5A2-4BC22AA170D9}"/>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2EF98095-1A88-BED7-97AC-C24C83E46C8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14EA7B48-EE51-6B19-49DF-2AE1892B872B}"/>
              </a:ext>
            </a:extLst>
          </p:cNvPr>
          <p:cNvSpPr>
            <a:spLocks noGrp="1"/>
          </p:cNvSpPr>
          <p:nvPr>
            <p:ph type="dt" sz="half" idx="10"/>
          </p:nvPr>
        </p:nvSpPr>
        <p:spPr/>
        <p:txBody>
          <a:bodyPr/>
          <a:lstStyle/>
          <a:p>
            <a:fld id="{D8BC1AB8-BD7B-461A-89CC-F4A5264AB2A0}" type="datetime1">
              <a:rPr lang="fr-CA" smtClean="0"/>
              <a:t>2025-01-09</a:t>
            </a:fld>
            <a:endParaRPr lang="fr-CA"/>
          </a:p>
        </p:txBody>
      </p:sp>
      <p:sp>
        <p:nvSpPr>
          <p:cNvPr id="5" name="Espace réservé du pied de page 4">
            <a:extLst>
              <a:ext uri="{FF2B5EF4-FFF2-40B4-BE49-F238E27FC236}">
                <a16:creationId xmlns:a16="http://schemas.microsoft.com/office/drawing/2014/main" id="{8AC29B89-5E4A-DFF5-5595-3E68CBDA5E0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2BA2416F-8648-0495-D593-FAFD4591A723}"/>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2357714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0F09B0-1C78-51BF-F5D8-A78A62E8603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BECF2DB0-1668-4628-5A64-9647AF0DD34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D0BFEEE-D8F3-D41D-B45B-7DFDF128D5EC}"/>
              </a:ext>
            </a:extLst>
          </p:cNvPr>
          <p:cNvSpPr>
            <a:spLocks noGrp="1"/>
          </p:cNvSpPr>
          <p:nvPr>
            <p:ph type="dt" sz="half" idx="10"/>
          </p:nvPr>
        </p:nvSpPr>
        <p:spPr/>
        <p:txBody>
          <a:bodyPr/>
          <a:lstStyle/>
          <a:p>
            <a:fld id="{2D2BBA04-4114-42D7-9412-07B9AA44708E}" type="datetime1">
              <a:rPr lang="fr-CA" smtClean="0"/>
              <a:t>2025-01-09</a:t>
            </a:fld>
            <a:endParaRPr lang="fr-CA"/>
          </a:p>
        </p:txBody>
      </p:sp>
      <p:sp>
        <p:nvSpPr>
          <p:cNvPr id="5" name="Espace réservé du pied de page 4">
            <a:extLst>
              <a:ext uri="{FF2B5EF4-FFF2-40B4-BE49-F238E27FC236}">
                <a16:creationId xmlns:a16="http://schemas.microsoft.com/office/drawing/2014/main" id="{05ED1045-5332-E98F-AD4E-9CEE99A9E6C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1B82EB5-115B-6C7E-7AEE-81415F781101}"/>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922040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30DF50-87B0-ADB0-3E6A-CB4AD4FBE16F}"/>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CF1AE0A7-0455-2091-A7DF-11946C04773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5B13690F-F3A5-D52D-33F7-74A9DE43918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262F44BB-7DF7-A115-3ECC-6E9671EAADFD}"/>
              </a:ext>
            </a:extLst>
          </p:cNvPr>
          <p:cNvSpPr>
            <a:spLocks noGrp="1"/>
          </p:cNvSpPr>
          <p:nvPr>
            <p:ph type="dt" sz="half" idx="10"/>
          </p:nvPr>
        </p:nvSpPr>
        <p:spPr/>
        <p:txBody>
          <a:bodyPr/>
          <a:lstStyle/>
          <a:p>
            <a:fld id="{CBAD57C8-9A6A-4847-81D4-DD79270F8CC8}" type="datetime1">
              <a:rPr lang="fr-CA" smtClean="0"/>
              <a:t>2025-01-09</a:t>
            </a:fld>
            <a:endParaRPr lang="fr-CA"/>
          </a:p>
        </p:txBody>
      </p:sp>
      <p:sp>
        <p:nvSpPr>
          <p:cNvPr id="6" name="Espace réservé du pied de page 5">
            <a:extLst>
              <a:ext uri="{FF2B5EF4-FFF2-40B4-BE49-F238E27FC236}">
                <a16:creationId xmlns:a16="http://schemas.microsoft.com/office/drawing/2014/main" id="{79796ED9-D03B-4C4F-892C-72DC1970D665}"/>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9A7CEC87-2F0E-52C4-F198-C932EDA00EFF}"/>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409306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5EA6FD-3D66-80D1-AAAC-DDEB4C8E797C}"/>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9AF27D08-3455-828D-C608-6DC33D3B76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BA79816-E8B5-B97D-D1C5-757241D5ACA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55E4FD82-9C86-DDB9-A6A6-15E6304403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9600455-43C4-8D85-49B7-F0AE09C5741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6CAD4EC4-FA74-CBCB-481D-1106A9B39E05}"/>
              </a:ext>
            </a:extLst>
          </p:cNvPr>
          <p:cNvSpPr>
            <a:spLocks noGrp="1"/>
          </p:cNvSpPr>
          <p:nvPr>
            <p:ph type="dt" sz="half" idx="10"/>
          </p:nvPr>
        </p:nvSpPr>
        <p:spPr/>
        <p:txBody>
          <a:bodyPr/>
          <a:lstStyle/>
          <a:p>
            <a:fld id="{C0B41488-AA46-42EC-97E2-6C7B9B9AE1CC}" type="datetime1">
              <a:rPr lang="fr-CA" smtClean="0"/>
              <a:t>2025-01-09</a:t>
            </a:fld>
            <a:endParaRPr lang="fr-CA"/>
          </a:p>
        </p:txBody>
      </p:sp>
      <p:sp>
        <p:nvSpPr>
          <p:cNvPr id="8" name="Espace réservé du pied de page 7">
            <a:extLst>
              <a:ext uri="{FF2B5EF4-FFF2-40B4-BE49-F238E27FC236}">
                <a16:creationId xmlns:a16="http://schemas.microsoft.com/office/drawing/2014/main" id="{0D5A058B-22E6-4A0E-F9B1-D76723A565AB}"/>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D33AA513-32CB-BE01-B91E-A12FFA5592C7}"/>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1459268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07C2D1-8715-2600-AF67-D65C6F705A82}"/>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D326066E-B90C-95B1-F3D7-B9A85D6C1EA4}"/>
              </a:ext>
            </a:extLst>
          </p:cNvPr>
          <p:cNvSpPr>
            <a:spLocks noGrp="1"/>
          </p:cNvSpPr>
          <p:nvPr>
            <p:ph type="dt" sz="half" idx="10"/>
          </p:nvPr>
        </p:nvSpPr>
        <p:spPr/>
        <p:txBody>
          <a:bodyPr/>
          <a:lstStyle/>
          <a:p>
            <a:fld id="{54CAD9BF-1121-437E-BFAB-529A2B6F8B81}" type="datetime1">
              <a:rPr lang="fr-CA" smtClean="0"/>
              <a:t>2025-01-09</a:t>
            </a:fld>
            <a:endParaRPr lang="fr-CA"/>
          </a:p>
        </p:txBody>
      </p:sp>
      <p:sp>
        <p:nvSpPr>
          <p:cNvPr id="4" name="Espace réservé du pied de page 3">
            <a:extLst>
              <a:ext uri="{FF2B5EF4-FFF2-40B4-BE49-F238E27FC236}">
                <a16:creationId xmlns:a16="http://schemas.microsoft.com/office/drawing/2014/main" id="{2AEF4037-37BC-2B12-25A3-C604EBCA36F8}"/>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CFDB7045-943D-E1FF-1117-5D8901716847}"/>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1055257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8EC369A-79DA-9FB7-4C31-86225E2FD0FD}"/>
              </a:ext>
            </a:extLst>
          </p:cNvPr>
          <p:cNvSpPr>
            <a:spLocks noGrp="1"/>
          </p:cNvSpPr>
          <p:nvPr>
            <p:ph type="dt" sz="half" idx="10"/>
          </p:nvPr>
        </p:nvSpPr>
        <p:spPr/>
        <p:txBody>
          <a:bodyPr/>
          <a:lstStyle/>
          <a:p>
            <a:fld id="{C723B288-C4E4-4B25-9218-30FD435FE31D}" type="datetime1">
              <a:rPr lang="fr-CA" smtClean="0"/>
              <a:t>2025-01-09</a:t>
            </a:fld>
            <a:endParaRPr lang="fr-CA"/>
          </a:p>
        </p:txBody>
      </p:sp>
      <p:sp>
        <p:nvSpPr>
          <p:cNvPr id="3" name="Espace réservé du pied de page 2">
            <a:extLst>
              <a:ext uri="{FF2B5EF4-FFF2-40B4-BE49-F238E27FC236}">
                <a16:creationId xmlns:a16="http://schemas.microsoft.com/office/drawing/2014/main" id="{E142D15F-81C7-A8E3-631B-E52E1824818F}"/>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D6669088-D798-CB3C-C450-B8D3888EE7AE}"/>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2206517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AFD52F-B6EC-D411-A97A-333FF130BF9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9CE8FC2B-2850-A655-055B-93F73C841F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5DC2DC76-A065-BA23-A32D-3E49989BA2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53F2B1B-3145-65F4-AA54-6DFABAFFED76}"/>
              </a:ext>
            </a:extLst>
          </p:cNvPr>
          <p:cNvSpPr>
            <a:spLocks noGrp="1"/>
          </p:cNvSpPr>
          <p:nvPr>
            <p:ph type="dt" sz="half" idx="10"/>
          </p:nvPr>
        </p:nvSpPr>
        <p:spPr/>
        <p:txBody>
          <a:bodyPr/>
          <a:lstStyle/>
          <a:p>
            <a:fld id="{B5313648-C0E5-4448-8BC7-44252EAAE50A}" type="datetime1">
              <a:rPr lang="fr-CA" smtClean="0"/>
              <a:t>2025-01-09</a:t>
            </a:fld>
            <a:endParaRPr lang="fr-CA"/>
          </a:p>
        </p:txBody>
      </p:sp>
      <p:sp>
        <p:nvSpPr>
          <p:cNvPr id="6" name="Espace réservé du pied de page 5">
            <a:extLst>
              <a:ext uri="{FF2B5EF4-FFF2-40B4-BE49-F238E27FC236}">
                <a16:creationId xmlns:a16="http://schemas.microsoft.com/office/drawing/2014/main" id="{321372EA-013F-F134-1DD4-AA6326789486}"/>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A36615F8-F2E2-8252-47C4-2FB0C96F4718}"/>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3296984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52A3B1-E56B-D62A-7E87-EA4406C2066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3614F53B-7402-555A-C884-1FBF493693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A81E89F2-B8AE-F481-7241-9C164108EB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E6FBCF7-4205-4FBF-FC58-ADA1F74D5D8D}"/>
              </a:ext>
            </a:extLst>
          </p:cNvPr>
          <p:cNvSpPr>
            <a:spLocks noGrp="1"/>
          </p:cNvSpPr>
          <p:nvPr>
            <p:ph type="dt" sz="half" idx="10"/>
          </p:nvPr>
        </p:nvSpPr>
        <p:spPr/>
        <p:txBody>
          <a:bodyPr/>
          <a:lstStyle/>
          <a:p>
            <a:fld id="{7F56C23C-DF57-4651-9B0E-791ED1897973}" type="datetime1">
              <a:rPr lang="fr-CA" smtClean="0"/>
              <a:t>2025-01-09</a:t>
            </a:fld>
            <a:endParaRPr lang="fr-CA"/>
          </a:p>
        </p:txBody>
      </p:sp>
      <p:sp>
        <p:nvSpPr>
          <p:cNvPr id="6" name="Espace réservé du pied de page 5">
            <a:extLst>
              <a:ext uri="{FF2B5EF4-FFF2-40B4-BE49-F238E27FC236}">
                <a16:creationId xmlns:a16="http://schemas.microsoft.com/office/drawing/2014/main" id="{F1B5A2EF-A4AA-C8EF-531D-7122225E9E79}"/>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4864ACF2-78BD-BCF7-8BA0-16E8284FD1FA}"/>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2412851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F90DAE5-9129-E586-3F36-424E04533C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6D849962-31E2-3783-808A-532638220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67D6C65-3E48-052F-86ED-64BF3ACE4B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093F7B-1794-485F-898E-5182C0C62D02}" type="datetime1">
              <a:rPr lang="fr-CA" smtClean="0"/>
              <a:t>2025-01-09</a:t>
            </a:fld>
            <a:endParaRPr lang="fr-CA"/>
          </a:p>
        </p:txBody>
      </p:sp>
      <p:sp>
        <p:nvSpPr>
          <p:cNvPr id="5" name="Espace réservé du pied de page 4">
            <a:extLst>
              <a:ext uri="{FF2B5EF4-FFF2-40B4-BE49-F238E27FC236}">
                <a16:creationId xmlns:a16="http://schemas.microsoft.com/office/drawing/2014/main" id="{90B18B5E-5C84-3709-9536-949504C2A4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39536D0C-093D-833D-BFB5-D684335B96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8B4FB7-AB8A-41EC-A5E3-0904986CC267}" type="slidenum">
              <a:rPr lang="fr-CA" smtClean="0"/>
              <a:t>‹N°›</a:t>
            </a:fld>
            <a:endParaRPr lang="fr-CA"/>
          </a:p>
        </p:txBody>
      </p:sp>
    </p:spTree>
    <p:extLst>
      <p:ext uri="{BB962C8B-B14F-4D97-AF65-F5344CB8AC3E}">
        <p14:creationId xmlns:p14="http://schemas.microsoft.com/office/powerpoint/2010/main" val="2916344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FAF9C">
            <a:alpha val="48627"/>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3B1AC2-3986-85EC-D740-D4FFC05D666F}"/>
              </a:ext>
            </a:extLst>
          </p:cNvPr>
          <p:cNvSpPr>
            <a:spLocks noGrp="1"/>
          </p:cNvSpPr>
          <p:nvPr>
            <p:ph type="ctrTitle"/>
          </p:nvPr>
        </p:nvSpPr>
        <p:spPr/>
        <p:txBody>
          <a:bodyPr/>
          <a:lstStyle/>
          <a:p>
            <a:r>
              <a:rPr lang="fr-CA" dirty="0"/>
              <a:t>Méthodes de recherche en sciences de l’information</a:t>
            </a:r>
          </a:p>
        </p:txBody>
      </p:sp>
      <p:sp>
        <p:nvSpPr>
          <p:cNvPr id="3" name="Sous-titre 2">
            <a:extLst>
              <a:ext uri="{FF2B5EF4-FFF2-40B4-BE49-F238E27FC236}">
                <a16:creationId xmlns:a16="http://schemas.microsoft.com/office/drawing/2014/main" id="{B5BE739C-3F15-4310-9CC2-9DE1A5B45674}"/>
              </a:ext>
            </a:extLst>
          </p:cNvPr>
          <p:cNvSpPr>
            <a:spLocks noGrp="1"/>
          </p:cNvSpPr>
          <p:nvPr>
            <p:ph type="subTitle" idx="1"/>
          </p:nvPr>
        </p:nvSpPr>
        <p:spPr>
          <a:xfrm>
            <a:off x="1524000" y="4907756"/>
            <a:ext cx="9144000" cy="1655762"/>
          </a:xfrm>
        </p:spPr>
        <p:txBody>
          <a:bodyPr/>
          <a:lstStyle/>
          <a:p>
            <a:r>
              <a:rPr lang="fr-CA" dirty="0"/>
              <a:t>Cours 2 – 15 janvier 2025</a:t>
            </a:r>
          </a:p>
          <a:p>
            <a:endParaRPr lang="fr-CA" dirty="0"/>
          </a:p>
          <a:p>
            <a:r>
              <a:rPr lang="fr-CA" sz="1800" dirty="0"/>
              <a:t>Constance Poitras</a:t>
            </a:r>
          </a:p>
        </p:txBody>
      </p:sp>
    </p:spTree>
    <p:extLst>
      <p:ext uri="{BB962C8B-B14F-4D97-AF65-F5344CB8AC3E}">
        <p14:creationId xmlns:p14="http://schemas.microsoft.com/office/powerpoint/2010/main" val="3727853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A6A535E6-AD0B-2F9C-437B-F49B298AB9B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688F6D0-DCBE-4801-A312-07D8ADFA20F8}"/>
              </a:ext>
            </a:extLst>
          </p:cNvPr>
          <p:cNvSpPr>
            <a:spLocks noGrp="1"/>
          </p:cNvSpPr>
          <p:nvPr>
            <p:ph type="title"/>
          </p:nvPr>
        </p:nvSpPr>
        <p:spPr/>
        <p:txBody>
          <a:bodyPr/>
          <a:lstStyle/>
          <a:p>
            <a:r>
              <a:rPr lang="fr-CA" dirty="0"/>
              <a:t>Projet de recherche en milieu académique</a:t>
            </a:r>
          </a:p>
        </p:txBody>
      </p:sp>
      <p:sp>
        <p:nvSpPr>
          <p:cNvPr id="3" name="Sous-titre 2">
            <a:extLst>
              <a:ext uri="{FF2B5EF4-FFF2-40B4-BE49-F238E27FC236}">
                <a16:creationId xmlns:a16="http://schemas.microsoft.com/office/drawing/2014/main" id="{7641BC8D-E810-4C85-1C71-6A9E19F722C7}"/>
              </a:ext>
            </a:extLst>
          </p:cNvPr>
          <p:cNvSpPr>
            <a:spLocks noGrp="1"/>
          </p:cNvSpPr>
          <p:nvPr>
            <p:ph idx="1"/>
          </p:nvPr>
        </p:nvSpPr>
        <p:spPr/>
        <p:txBody>
          <a:bodyPr anchor="ctr">
            <a:noAutofit/>
          </a:bodyPr>
          <a:lstStyle/>
          <a:p>
            <a:pPr marL="0" indent="0">
              <a:buNone/>
            </a:pPr>
            <a:r>
              <a:rPr lang="fr-CA" dirty="0"/>
              <a:t>1. QUOI ET POURQUOI (phase conceptuelle)</a:t>
            </a:r>
          </a:p>
          <a:p>
            <a:r>
              <a:rPr lang="fr-FR" sz="1800" dirty="0"/>
              <a:t>Les objectifs de cette étude sont 1) de cartographier les contributions scientifiques des professeurs et des bibliothécaires universitaires canadiens dans le domaine des sciences de l'information et 2) d'examiner ensuite si la recherche canadienne en sciences de l'information est caractérisée par des cloisonnements. </a:t>
            </a:r>
          </a:p>
          <a:p>
            <a:r>
              <a:rPr lang="fr-FR" sz="1800" dirty="0"/>
              <a:t>Plus précisément, cette recherche vise à répondre aux questions de recherche suivantes : </a:t>
            </a:r>
          </a:p>
          <a:p>
            <a:r>
              <a:rPr lang="fr-FR" sz="1800" b="1" dirty="0"/>
              <a:t>QR1</a:t>
            </a:r>
            <a:r>
              <a:rPr lang="fr-FR" sz="1800" dirty="0"/>
              <a:t> Quelles sont les similitudes et les différences en matière de résultats de recherche, de lieux de publication et de sujets entre les membres des facultés canadiennes de bibliothéconomie et de sciences de l'information et les bibliothécaires universitaires ? </a:t>
            </a:r>
          </a:p>
          <a:p>
            <a:r>
              <a:rPr lang="fr-FR" sz="1800" b="1" dirty="0"/>
              <a:t>QR2</a:t>
            </a:r>
            <a:r>
              <a:rPr lang="fr-FR" sz="1800" dirty="0"/>
              <a:t> Dans quelle mesure les membres des facultés canadiennes de bibliothéconomie et de sciences de l'information et les bibliothécaires universitaires s'engagent-ils dans des collaborations de recherche ou font-ils référence aux travaux de l'autre groupe ?</a:t>
            </a:r>
          </a:p>
          <a:p>
            <a:pPr marL="0" indent="0">
              <a:buNone/>
            </a:pPr>
            <a:endParaRPr lang="fr-CA" sz="2400" dirty="0"/>
          </a:p>
        </p:txBody>
      </p:sp>
      <p:sp>
        <p:nvSpPr>
          <p:cNvPr id="4" name="Espace réservé du numéro de diapositive 3">
            <a:extLst>
              <a:ext uri="{FF2B5EF4-FFF2-40B4-BE49-F238E27FC236}">
                <a16:creationId xmlns:a16="http://schemas.microsoft.com/office/drawing/2014/main" id="{759FCD68-E5F8-4BE4-4318-D84CB07345CF}"/>
              </a:ext>
            </a:extLst>
          </p:cNvPr>
          <p:cNvSpPr>
            <a:spLocks noGrp="1"/>
          </p:cNvSpPr>
          <p:nvPr>
            <p:ph type="sldNum" sz="quarter" idx="12"/>
          </p:nvPr>
        </p:nvSpPr>
        <p:spPr/>
        <p:txBody>
          <a:bodyPr/>
          <a:lstStyle/>
          <a:p>
            <a:fld id="{BC8B4FB7-AB8A-41EC-A5E3-0904986CC267}" type="slidenum">
              <a:rPr lang="fr-CA" smtClean="0"/>
              <a:t>10</a:t>
            </a:fld>
            <a:endParaRPr lang="fr-CA"/>
          </a:p>
        </p:txBody>
      </p:sp>
    </p:spTree>
    <p:extLst>
      <p:ext uri="{BB962C8B-B14F-4D97-AF65-F5344CB8AC3E}">
        <p14:creationId xmlns:p14="http://schemas.microsoft.com/office/powerpoint/2010/main" val="3302370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C0F2E11C-467A-E442-DA81-0E9FBEDA340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CC6AC67-F667-F87D-283B-BCE3F1BCAD5A}"/>
              </a:ext>
            </a:extLst>
          </p:cNvPr>
          <p:cNvSpPr>
            <a:spLocks noGrp="1"/>
          </p:cNvSpPr>
          <p:nvPr>
            <p:ph type="title"/>
          </p:nvPr>
        </p:nvSpPr>
        <p:spPr/>
        <p:txBody>
          <a:bodyPr/>
          <a:lstStyle/>
          <a:p>
            <a:r>
              <a:rPr lang="fr-CA" dirty="0"/>
              <a:t>Projet de recherche en milieu académique</a:t>
            </a:r>
          </a:p>
        </p:txBody>
      </p:sp>
      <p:sp>
        <p:nvSpPr>
          <p:cNvPr id="3" name="Sous-titre 2">
            <a:extLst>
              <a:ext uri="{FF2B5EF4-FFF2-40B4-BE49-F238E27FC236}">
                <a16:creationId xmlns:a16="http://schemas.microsoft.com/office/drawing/2014/main" id="{23E36A71-378C-219A-AAAC-2007598BFB34}"/>
              </a:ext>
            </a:extLst>
          </p:cNvPr>
          <p:cNvSpPr>
            <a:spLocks noGrp="1"/>
          </p:cNvSpPr>
          <p:nvPr>
            <p:ph idx="1"/>
          </p:nvPr>
        </p:nvSpPr>
        <p:spPr/>
        <p:txBody>
          <a:bodyPr anchor="ctr">
            <a:noAutofit/>
          </a:bodyPr>
          <a:lstStyle/>
          <a:p>
            <a:pPr marL="0" indent="0">
              <a:buNone/>
            </a:pPr>
            <a:r>
              <a:rPr lang="fr-CA" dirty="0"/>
              <a:t>2. LE COMMENT (phase méthodologique)</a:t>
            </a:r>
          </a:p>
          <a:p>
            <a:pPr algn="just"/>
            <a:r>
              <a:rPr lang="fr-FR" sz="2400" dirty="0"/>
              <a:t>Bâtir une base de données des publications des professionnels et des chercheurs en BSI</a:t>
            </a:r>
          </a:p>
          <a:p>
            <a:pPr algn="just"/>
            <a:r>
              <a:rPr lang="fr-FR" sz="2400" dirty="0"/>
              <a:t>Analyses les publications (Où publient-on? Sur quels sujets? Quel type de recherche est produite? Pour chaque groupe. Réponse à la Q1)</a:t>
            </a:r>
          </a:p>
          <a:p>
            <a:pPr algn="just"/>
            <a:r>
              <a:rPr lang="fr-FR" sz="2400" dirty="0"/>
              <a:t>Analyses des citations entre les publications (Qui citent les travaux de qui? Réponse à la Q2)</a:t>
            </a:r>
          </a:p>
          <a:p>
            <a:pPr marL="0" indent="0">
              <a:buNone/>
            </a:pPr>
            <a:endParaRPr lang="fr-CA" sz="2400" dirty="0"/>
          </a:p>
        </p:txBody>
      </p:sp>
      <p:sp>
        <p:nvSpPr>
          <p:cNvPr id="4" name="Espace réservé du numéro de diapositive 3">
            <a:extLst>
              <a:ext uri="{FF2B5EF4-FFF2-40B4-BE49-F238E27FC236}">
                <a16:creationId xmlns:a16="http://schemas.microsoft.com/office/drawing/2014/main" id="{D8F3ED0F-F771-2AB5-BA2B-38059894B816}"/>
              </a:ext>
            </a:extLst>
          </p:cNvPr>
          <p:cNvSpPr>
            <a:spLocks noGrp="1"/>
          </p:cNvSpPr>
          <p:nvPr>
            <p:ph type="sldNum" sz="quarter" idx="12"/>
          </p:nvPr>
        </p:nvSpPr>
        <p:spPr/>
        <p:txBody>
          <a:bodyPr/>
          <a:lstStyle/>
          <a:p>
            <a:fld id="{BC8B4FB7-AB8A-41EC-A5E3-0904986CC267}" type="slidenum">
              <a:rPr lang="fr-CA" smtClean="0"/>
              <a:t>11</a:t>
            </a:fld>
            <a:endParaRPr lang="fr-CA"/>
          </a:p>
        </p:txBody>
      </p:sp>
    </p:spTree>
    <p:extLst>
      <p:ext uri="{BB962C8B-B14F-4D97-AF65-F5344CB8AC3E}">
        <p14:creationId xmlns:p14="http://schemas.microsoft.com/office/powerpoint/2010/main" val="693750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80E00238-EA0A-372B-DCB9-B2D3242B326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5CE6D24-DADE-6058-3115-8C893106027A}"/>
              </a:ext>
            </a:extLst>
          </p:cNvPr>
          <p:cNvSpPr>
            <a:spLocks noGrp="1"/>
          </p:cNvSpPr>
          <p:nvPr>
            <p:ph type="title"/>
          </p:nvPr>
        </p:nvSpPr>
        <p:spPr/>
        <p:txBody>
          <a:bodyPr/>
          <a:lstStyle/>
          <a:p>
            <a:r>
              <a:rPr lang="fr-CA" dirty="0"/>
              <a:t>Projet de recherche en milieu académique</a:t>
            </a:r>
          </a:p>
        </p:txBody>
      </p:sp>
      <p:sp>
        <p:nvSpPr>
          <p:cNvPr id="3" name="Sous-titre 2">
            <a:extLst>
              <a:ext uri="{FF2B5EF4-FFF2-40B4-BE49-F238E27FC236}">
                <a16:creationId xmlns:a16="http://schemas.microsoft.com/office/drawing/2014/main" id="{FF0DAFA2-2F87-C075-E654-57B141BC8458}"/>
              </a:ext>
            </a:extLst>
          </p:cNvPr>
          <p:cNvSpPr>
            <a:spLocks noGrp="1"/>
          </p:cNvSpPr>
          <p:nvPr>
            <p:ph idx="1"/>
          </p:nvPr>
        </p:nvSpPr>
        <p:spPr/>
        <p:txBody>
          <a:bodyPr anchor="ctr">
            <a:noAutofit/>
          </a:bodyPr>
          <a:lstStyle/>
          <a:p>
            <a:pPr marL="0" indent="0">
              <a:buNone/>
            </a:pPr>
            <a:r>
              <a:rPr lang="fr-CA" dirty="0"/>
              <a:t>3. LA MISE EN APPLICATION (phase empirique)</a:t>
            </a:r>
          </a:p>
          <a:p>
            <a:pPr algn="just"/>
            <a:r>
              <a:rPr lang="fr-FR" sz="2400"/>
              <a:t>Collecter </a:t>
            </a:r>
            <a:r>
              <a:rPr lang="fr-FR" sz="2400" dirty="0"/>
              <a:t>manuellement les noms de chaque bibliothécaire universitaire et de chaque chercheur en BSI au Canada</a:t>
            </a:r>
          </a:p>
          <a:p>
            <a:pPr algn="just"/>
            <a:r>
              <a:rPr lang="fr-FR" sz="2400" dirty="0"/>
              <a:t>Collecter leurs publications</a:t>
            </a:r>
          </a:p>
          <a:p>
            <a:pPr algn="just"/>
            <a:r>
              <a:rPr lang="fr-FR" sz="2400" dirty="0"/>
              <a:t>Nettoyage des données (très longue étape!)</a:t>
            </a:r>
          </a:p>
          <a:p>
            <a:pPr algn="just"/>
            <a:r>
              <a:rPr lang="fr-FR" sz="2400" dirty="0"/>
              <a:t>Bâtir une base de données relationnelle</a:t>
            </a:r>
          </a:p>
          <a:p>
            <a:pPr marL="0" indent="0">
              <a:buNone/>
            </a:pPr>
            <a:endParaRPr lang="fr-CA" sz="2400" dirty="0"/>
          </a:p>
        </p:txBody>
      </p:sp>
      <p:sp>
        <p:nvSpPr>
          <p:cNvPr id="4" name="Espace réservé du numéro de diapositive 3">
            <a:extLst>
              <a:ext uri="{FF2B5EF4-FFF2-40B4-BE49-F238E27FC236}">
                <a16:creationId xmlns:a16="http://schemas.microsoft.com/office/drawing/2014/main" id="{2F603907-7582-C2D9-E16F-564329FE438C}"/>
              </a:ext>
            </a:extLst>
          </p:cNvPr>
          <p:cNvSpPr>
            <a:spLocks noGrp="1"/>
          </p:cNvSpPr>
          <p:nvPr>
            <p:ph type="sldNum" sz="quarter" idx="12"/>
          </p:nvPr>
        </p:nvSpPr>
        <p:spPr/>
        <p:txBody>
          <a:bodyPr/>
          <a:lstStyle/>
          <a:p>
            <a:fld id="{BC8B4FB7-AB8A-41EC-A5E3-0904986CC267}" type="slidenum">
              <a:rPr lang="fr-CA" smtClean="0"/>
              <a:t>12</a:t>
            </a:fld>
            <a:endParaRPr lang="fr-CA"/>
          </a:p>
        </p:txBody>
      </p:sp>
    </p:spTree>
    <p:extLst>
      <p:ext uri="{BB962C8B-B14F-4D97-AF65-F5344CB8AC3E}">
        <p14:creationId xmlns:p14="http://schemas.microsoft.com/office/powerpoint/2010/main" val="3689064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3CC496A4-7B8C-2C37-AAAB-9AF8F843795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2FF17EB-800E-12AA-E5F4-B927AD78F68E}"/>
              </a:ext>
            </a:extLst>
          </p:cNvPr>
          <p:cNvSpPr>
            <a:spLocks noGrp="1"/>
          </p:cNvSpPr>
          <p:nvPr>
            <p:ph type="title"/>
          </p:nvPr>
        </p:nvSpPr>
        <p:spPr/>
        <p:txBody>
          <a:bodyPr/>
          <a:lstStyle/>
          <a:p>
            <a:r>
              <a:rPr lang="fr-CA" dirty="0"/>
              <a:t>Projet de recherche en milieu académique</a:t>
            </a:r>
          </a:p>
        </p:txBody>
      </p:sp>
      <p:sp>
        <p:nvSpPr>
          <p:cNvPr id="3" name="Sous-titre 2">
            <a:extLst>
              <a:ext uri="{FF2B5EF4-FFF2-40B4-BE49-F238E27FC236}">
                <a16:creationId xmlns:a16="http://schemas.microsoft.com/office/drawing/2014/main" id="{F8FE76DF-B8D0-131A-3475-905BF5242265}"/>
              </a:ext>
            </a:extLst>
          </p:cNvPr>
          <p:cNvSpPr>
            <a:spLocks noGrp="1"/>
          </p:cNvSpPr>
          <p:nvPr>
            <p:ph idx="1"/>
          </p:nvPr>
        </p:nvSpPr>
        <p:spPr/>
        <p:txBody>
          <a:bodyPr anchor="ctr">
            <a:noAutofit/>
          </a:bodyPr>
          <a:lstStyle/>
          <a:p>
            <a:pPr marL="0" indent="0">
              <a:buNone/>
            </a:pPr>
            <a:r>
              <a:rPr lang="fr-CA" dirty="0"/>
              <a:t>4. LE DIRE (Interprétation et diffusion des résultats)</a:t>
            </a:r>
          </a:p>
          <a:p>
            <a:pPr>
              <a:spcBef>
                <a:spcPts val="1200"/>
              </a:spcBef>
            </a:pPr>
            <a:r>
              <a:rPr lang="fr-CA" sz="2000" dirty="0">
                <a:effectLst/>
                <a:latin typeface="Aptos" panose="020B0004020202020204" pitchFamily="34" charset="0"/>
                <a:ea typeface="Times" panose="02020603050405020304" pitchFamily="18" charset="0"/>
              </a:rPr>
              <a:t>Nous constatons que, bien qu'il y ait un certain degré de chevauchement dans les sujets de recherche et les lieux de publication entre les universitaires en sciences de l'information et les bibliothécaires universitaires, les deux groupes semblent agir comme des communautés de recherche distinctes avec des centres d'intérêt thématiques et des habitudes de publication distincts. Les deux groupes ne semblent pas non plus s'engager fortement l'un envers l'autre, que ce soit par la collaboration ou la citation de leurs travaux respectifs.  </a:t>
            </a:r>
          </a:p>
          <a:p>
            <a:pPr>
              <a:spcBef>
                <a:spcPts val="1200"/>
              </a:spcBef>
            </a:pPr>
            <a:r>
              <a:rPr lang="fr-CA" sz="2000" dirty="0">
                <a:latin typeface="Aptos" panose="020B0004020202020204" pitchFamily="34" charset="0"/>
                <a:ea typeface="Times" panose="02020603050405020304" pitchFamily="18" charset="0"/>
              </a:rPr>
              <a:t>Diffusion: Soumis à </a:t>
            </a:r>
            <a:r>
              <a:rPr lang="en-US" sz="2000" dirty="0">
                <a:latin typeface="Aptos" panose="020B0004020202020204" pitchFamily="34" charset="0"/>
                <a:ea typeface="Times" panose="02020603050405020304" pitchFamily="18" charset="0"/>
              </a:rPr>
              <a:t>Canadian Journal of Information and Library Science/</a:t>
            </a:r>
            <a:r>
              <a:rPr lang="fr-FR" sz="2000" dirty="0">
                <a:latin typeface="Aptos" panose="020B0004020202020204" pitchFamily="34" charset="0"/>
                <a:ea typeface="Times" panose="02020603050405020304" pitchFamily="18" charset="0"/>
              </a:rPr>
              <a:t>Revue canadienne de l'information et des bibliothèques (CJILS/RCSIB) et au congrès de l'ACSI/CAIS 2025 (Association canadienne des sciences de l'information)</a:t>
            </a:r>
            <a:endParaRPr lang="fr-CA" sz="2000" dirty="0">
              <a:effectLst/>
              <a:latin typeface="Times New Roman" panose="02020603050405020304" pitchFamily="18" charset="0"/>
              <a:ea typeface="Times" panose="02020603050405020304" pitchFamily="18" charset="0"/>
            </a:endParaRPr>
          </a:p>
          <a:p>
            <a:pPr marL="0" indent="0">
              <a:buNone/>
            </a:pPr>
            <a:endParaRPr lang="fr-CA" sz="2400" dirty="0"/>
          </a:p>
        </p:txBody>
      </p:sp>
      <p:sp>
        <p:nvSpPr>
          <p:cNvPr id="4" name="Espace réservé du numéro de diapositive 3">
            <a:extLst>
              <a:ext uri="{FF2B5EF4-FFF2-40B4-BE49-F238E27FC236}">
                <a16:creationId xmlns:a16="http://schemas.microsoft.com/office/drawing/2014/main" id="{E5D7E88B-7F1B-D9EA-D7C3-10286BE025D9}"/>
              </a:ext>
            </a:extLst>
          </p:cNvPr>
          <p:cNvSpPr>
            <a:spLocks noGrp="1"/>
          </p:cNvSpPr>
          <p:nvPr>
            <p:ph type="sldNum" sz="quarter" idx="12"/>
          </p:nvPr>
        </p:nvSpPr>
        <p:spPr/>
        <p:txBody>
          <a:bodyPr/>
          <a:lstStyle/>
          <a:p>
            <a:fld id="{BC8B4FB7-AB8A-41EC-A5E3-0904986CC267}" type="slidenum">
              <a:rPr lang="fr-CA" smtClean="0"/>
              <a:t>13</a:t>
            </a:fld>
            <a:endParaRPr lang="fr-CA"/>
          </a:p>
        </p:txBody>
      </p:sp>
    </p:spTree>
    <p:extLst>
      <p:ext uri="{BB962C8B-B14F-4D97-AF65-F5344CB8AC3E}">
        <p14:creationId xmlns:p14="http://schemas.microsoft.com/office/powerpoint/2010/main" val="2846978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098B1F41-D89F-2CB0-F52B-37EE5AA2FE0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4073134-5EC3-3BC0-2601-535F85C13468}"/>
              </a:ext>
            </a:extLst>
          </p:cNvPr>
          <p:cNvSpPr>
            <a:spLocks noGrp="1"/>
          </p:cNvSpPr>
          <p:nvPr>
            <p:ph type="title"/>
          </p:nvPr>
        </p:nvSpPr>
        <p:spPr/>
        <p:txBody>
          <a:bodyPr/>
          <a:lstStyle/>
          <a:p>
            <a:r>
              <a:rPr lang="fr-CA" dirty="0"/>
              <a:t>Projet de recherche en milieu professionnel</a:t>
            </a:r>
          </a:p>
        </p:txBody>
      </p:sp>
      <p:sp>
        <p:nvSpPr>
          <p:cNvPr id="3" name="Sous-titre 2">
            <a:extLst>
              <a:ext uri="{FF2B5EF4-FFF2-40B4-BE49-F238E27FC236}">
                <a16:creationId xmlns:a16="http://schemas.microsoft.com/office/drawing/2014/main" id="{185A57E8-C355-2D71-B50D-6B7C55C853FE}"/>
              </a:ext>
            </a:extLst>
          </p:cNvPr>
          <p:cNvSpPr>
            <a:spLocks noGrp="1"/>
          </p:cNvSpPr>
          <p:nvPr>
            <p:ph idx="1"/>
          </p:nvPr>
        </p:nvSpPr>
        <p:spPr/>
        <p:txBody>
          <a:bodyPr anchor="ctr">
            <a:normAutofit/>
          </a:bodyPr>
          <a:lstStyle/>
          <a:p>
            <a:pPr marL="0" indent="0">
              <a:buNone/>
            </a:pPr>
            <a:r>
              <a:rPr lang="en-US" b="0" i="0" dirty="0" err="1">
                <a:solidFill>
                  <a:srgbClr val="222222"/>
                </a:solidFill>
                <a:effectLst/>
                <a:latin typeface="Arial" panose="020B0604020202020204" pitchFamily="34" charset="0"/>
              </a:rPr>
              <a:t>Voir</a:t>
            </a:r>
            <a:r>
              <a:rPr lang="en-US" b="0" i="0" dirty="0">
                <a:solidFill>
                  <a:srgbClr val="222222"/>
                </a:solidFill>
                <a:effectLst/>
                <a:latin typeface="Arial" panose="020B0604020202020204" pitchFamily="34" charset="0"/>
              </a:rPr>
              <a:t> carte </a:t>
            </a:r>
            <a:r>
              <a:rPr lang="en-US" b="0" i="0" dirty="0" err="1">
                <a:solidFill>
                  <a:srgbClr val="222222"/>
                </a:solidFill>
                <a:effectLst/>
                <a:latin typeface="Arial" panose="020B0604020202020204" pitchFamily="34" charset="0"/>
              </a:rPr>
              <a:t>conceptuelle</a:t>
            </a:r>
            <a:endParaRPr lang="fr-CA" dirty="0"/>
          </a:p>
        </p:txBody>
      </p:sp>
      <p:sp>
        <p:nvSpPr>
          <p:cNvPr id="4" name="Espace réservé du numéro de diapositive 3">
            <a:extLst>
              <a:ext uri="{FF2B5EF4-FFF2-40B4-BE49-F238E27FC236}">
                <a16:creationId xmlns:a16="http://schemas.microsoft.com/office/drawing/2014/main" id="{AAF7FFBD-56D4-AF31-236B-D42923E9FF32}"/>
              </a:ext>
            </a:extLst>
          </p:cNvPr>
          <p:cNvSpPr>
            <a:spLocks noGrp="1"/>
          </p:cNvSpPr>
          <p:nvPr>
            <p:ph type="sldNum" sz="quarter" idx="12"/>
          </p:nvPr>
        </p:nvSpPr>
        <p:spPr/>
        <p:txBody>
          <a:bodyPr/>
          <a:lstStyle/>
          <a:p>
            <a:fld id="{BC8B4FB7-AB8A-41EC-A5E3-0904986CC267}" type="slidenum">
              <a:rPr lang="fr-CA" smtClean="0"/>
              <a:t>14</a:t>
            </a:fld>
            <a:endParaRPr lang="fr-CA"/>
          </a:p>
        </p:txBody>
      </p:sp>
    </p:spTree>
    <p:extLst>
      <p:ext uri="{BB962C8B-B14F-4D97-AF65-F5344CB8AC3E}">
        <p14:creationId xmlns:p14="http://schemas.microsoft.com/office/powerpoint/2010/main" val="798232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A18910F5-022F-2AAD-7078-E340E3C68DA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F5B47B0-7346-A25E-9581-FFC6B7518A6C}"/>
              </a:ext>
            </a:extLst>
          </p:cNvPr>
          <p:cNvSpPr>
            <a:spLocks noGrp="1"/>
          </p:cNvSpPr>
          <p:nvPr>
            <p:ph type="title"/>
          </p:nvPr>
        </p:nvSpPr>
        <p:spPr/>
        <p:txBody>
          <a:bodyPr/>
          <a:lstStyle/>
          <a:p>
            <a:r>
              <a:rPr lang="fr-CA" dirty="0"/>
              <a:t>3. Phase conceptuelle – Problème de recherche</a:t>
            </a:r>
          </a:p>
        </p:txBody>
      </p:sp>
      <p:sp>
        <p:nvSpPr>
          <p:cNvPr id="4" name="Espace réservé du numéro de diapositive 3">
            <a:extLst>
              <a:ext uri="{FF2B5EF4-FFF2-40B4-BE49-F238E27FC236}">
                <a16:creationId xmlns:a16="http://schemas.microsoft.com/office/drawing/2014/main" id="{FA5F9893-15CC-9E22-163B-5F3D767C199E}"/>
              </a:ext>
            </a:extLst>
          </p:cNvPr>
          <p:cNvSpPr>
            <a:spLocks noGrp="1"/>
          </p:cNvSpPr>
          <p:nvPr>
            <p:ph type="sldNum" sz="quarter" idx="12"/>
          </p:nvPr>
        </p:nvSpPr>
        <p:spPr/>
        <p:txBody>
          <a:bodyPr/>
          <a:lstStyle/>
          <a:p>
            <a:fld id="{BC8B4FB7-AB8A-41EC-A5E3-0904986CC267}" type="slidenum">
              <a:rPr lang="fr-CA" smtClean="0"/>
              <a:t>15</a:t>
            </a:fld>
            <a:endParaRPr lang="fr-CA"/>
          </a:p>
        </p:txBody>
      </p:sp>
    </p:spTree>
    <p:extLst>
      <p:ext uri="{BB962C8B-B14F-4D97-AF65-F5344CB8AC3E}">
        <p14:creationId xmlns:p14="http://schemas.microsoft.com/office/powerpoint/2010/main" val="3610828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6EBB7C42-3671-50DD-9083-1B8B579E0D7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F1931ED-082C-92CD-9EB1-58A98896BF86}"/>
              </a:ext>
            </a:extLst>
          </p:cNvPr>
          <p:cNvSpPr>
            <a:spLocks noGrp="1"/>
          </p:cNvSpPr>
          <p:nvPr>
            <p:ph type="title"/>
          </p:nvPr>
        </p:nvSpPr>
        <p:spPr/>
        <p:txBody>
          <a:bodyPr/>
          <a:lstStyle/>
          <a:p>
            <a:r>
              <a:rPr lang="fr-CA" dirty="0"/>
              <a:t>Il faut une idée…</a:t>
            </a:r>
          </a:p>
        </p:txBody>
      </p:sp>
      <p:pic>
        <p:nvPicPr>
          <p:cNvPr id="6" name="Espace réservé du contenu 5" descr="Une image contenant texte, dessin humoristique, dessin, clipart&#10;&#10;Description générée automatiquement">
            <a:extLst>
              <a:ext uri="{FF2B5EF4-FFF2-40B4-BE49-F238E27FC236}">
                <a16:creationId xmlns:a16="http://schemas.microsoft.com/office/drawing/2014/main" id="{E1820A7B-0441-584B-9DAF-ACE05EEAC0AE}"/>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182761" y="2074023"/>
            <a:ext cx="7629833" cy="3757693"/>
          </a:xfrm>
        </p:spPr>
      </p:pic>
      <p:sp>
        <p:nvSpPr>
          <p:cNvPr id="4" name="Espace réservé du numéro de diapositive 3">
            <a:extLst>
              <a:ext uri="{FF2B5EF4-FFF2-40B4-BE49-F238E27FC236}">
                <a16:creationId xmlns:a16="http://schemas.microsoft.com/office/drawing/2014/main" id="{6C6CC822-7825-86D6-D892-15DED8A751CE}"/>
              </a:ext>
            </a:extLst>
          </p:cNvPr>
          <p:cNvSpPr>
            <a:spLocks noGrp="1"/>
          </p:cNvSpPr>
          <p:nvPr>
            <p:ph type="sldNum" sz="quarter" idx="12"/>
          </p:nvPr>
        </p:nvSpPr>
        <p:spPr/>
        <p:txBody>
          <a:bodyPr/>
          <a:lstStyle/>
          <a:p>
            <a:fld id="{BC8B4FB7-AB8A-41EC-A5E3-0904986CC267}" type="slidenum">
              <a:rPr lang="fr-CA" smtClean="0"/>
              <a:t>16</a:t>
            </a:fld>
            <a:endParaRPr lang="fr-CA"/>
          </a:p>
        </p:txBody>
      </p:sp>
    </p:spTree>
    <p:extLst>
      <p:ext uri="{BB962C8B-B14F-4D97-AF65-F5344CB8AC3E}">
        <p14:creationId xmlns:p14="http://schemas.microsoft.com/office/powerpoint/2010/main" val="1049951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352DCCD1-560A-F0F3-1AD7-D2336A58B56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8086916-6DFD-FEFD-F07C-1FC7C025DC53}"/>
              </a:ext>
            </a:extLst>
          </p:cNvPr>
          <p:cNvSpPr>
            <a:spLocks noGrp="1"/>
          </p:cNvSpPr>
          <p:nvPr>
            <p:ph type="title"/>
          </p:nvPr>
        </p:nvSpPr>
        <p:spPr/>
        <p:txBody>
          <a:bodyPr/>
          <a:lstStyle/>
          <a:p>
            <a:r>
              <a:rPr lang="fr-CA" dirty="0"/>
              <a:t>4. Pause</a:t>
            </a:r>
          </a:p>
        </p:txBody>
      </p:sp>
      <p:sp>
        <p:nvSpPr>
          <p:cNvPr id="4" name="Espace réservé du numéro de diapositive 3">
            <a:extLst>
              <a:ext uri="{FF2B5EF4-FFF2-40B4-BE49-F238E27FC236}">
                <a16:creationId xmlns:a16="http://schemas.microsoft.com/office/drawing/2014/main" id="{4E8BA0D0-D311-A1F1-9074-2C146A7BB123}"/>
              </a:ext>
            </a:extLst>
          </p:cNvPr>
          <p:cNvSpPr>
            <a:spLocks noGrp="1"/>
          </p:cNvSpPr>
          <p:nvPr>
            <p:ph type="sldNum" sz="quarter" idx="12"/>
          </p:nvPr>
        </p:nvSpPr>
        <p:spPr/>
        <p:txBody>
          <a:bodyPr/>
          <a:lstStyle/>
          <a:p>
            <a:fld id="{BC8B4FB7-AB8A-41EC-A5E3-0904986CC267}" type="slidenum">
              <a:rPr lang="fr-CA" smtClean="0"/>
              <a:t>17</a:t>
            </a:fld>
            <a:endParaRPr lang="fr-CA"/>
          </a:p>
        </p:txBody>
      </p:sp>
    </p:spTree>
    <p:extLst>
      <p:ext uri="{BB962C8B-B14F-4D97-AF65-F5344CB8AC3E}">
        <p14:creationId xmlns:p14="http://schemas.microsoft.com/office/powerpoint/2010/main" val="2325564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FFBC4232-3075-7D1A-3805-6B000686D10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9259A4C-B20A-DA6B-33AD-BA157E1ECF4F}"/>
              </a:ext>
            </a:extLst>
          </p:cNvPr>
          <p:cNvSpPr>
            <a:spLocks noGrp="1"/>
          </p:cNvSpPr>
          <p:nvPr>
            <p:ph type="title"/>
          </p:nvPr>
        </p:nvSpPr>
        <p:spPr/>
        <p:txBody>
          <a:bodyPr/>
          <a:lstStyle/>
          <a:p>
            <a:r>
              <a:rPr lang="fr-CA" dirty="0"/>
              <a:t>5. Phase conceptuelle – Recension des écrits</a:t>
            </a:r>
          </a:p>
        </p:txBody>
      </p:sp>
      <p:sp>
        <p:nvSpPr>
          <p:cNvPr id="4" name="Espace réservé du numéro de diapositive 3">
            <a:extLst>
              <a:ext uri="{FF2B5EF4-FFF2-40B4-BE49-F238E27FC236}">
                <a16:creationId xmlns:a16="http://schemas.microsoft.com/office/drawing/2014/main" id="{016D27C0-4872-1963-D75B-48668F14FB44}"/>
              </a:ext>
            </a:extLst>
          </p:cNvPr>
          <p:cNvSpPr>
            <a:spLocks noGrp="1"/>
          </p:cNvSpPr>
          <p:nvPr>
            <p:ph type="sldNum" sz="quarter" idx="12"/>
          </p:nvPr>
        </p:nvSpPr>
        <p:spPr/>
        <p:txBody>
          <a:bodyPr/>
          <a:lstStyle/>
          <a:p>
            <a:fld id="{BC8B4FB7-AB8A-41EC-A5E3-0904986CC267}" type="slidenum">
              <a:rPr lang="fr-CA" smtClean="0"/>
              <a:t>18</a:t>
            </a:fld>
            <a:endParaRPr lang="fr-CA"/>
          </a:p>
        </p:txBody>
      </p:sp>
    </p:spTree>
    <p:extLst>
      <p:ext uri="{BB962C8B-B14F-4D97-AF65-F5344CB8AC3E}">
        <p14:creationId xmlns:p14="http://schemas.microsoft.com/office/powerpoint/2010/main" val="4187995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E9E50ECC-61AA-6A76-1622-C7910F9AA3A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8643593-6884-9698-D691-7ADE8E6718B5}"/>
              </a:ext>
            </a:extLst>
          </p:cNvPr>
          <p:cNvSpPr>
            <a:spLocks noGrp="1"/>
          </p:cNvSpPr>
          <p:nvPr>
            <p:ph type="title"/>
          </p:nvPr>
        </p:nvSpPr>
        <p:spPr/>
        <p:txBody>
          <a:bodyPr/>
          <a:lstStyle/>
          <a:p>
            <a:r>
              <a:rPr lang="fr-CA" dirty="0"/>
              <a:t>Le syndrome du surligneur</a:t>
            </a:r>
          </a:p>
        </p:txBody>
      </p:sp>
      <p:sp>
        <p:nvSpPr>
          <p:cNvPr id="4" name="Espace réservé du numéro de diapositive 3">
            <a:extLst>
              <a:ext uri="{FF2B5EF4-FFF2-40B4-BE49-F238E27FC236}">
                <a16:creationId xmlns:a16="http://schemas.microsoft.com/office/drawing/2014/main" id="{D79C74C9-8B2A-A8C9-89F7-F8D681B2E1D0}"/>
              </a:ext>
            </a:extLst>
          </p:cNvPr>
          <p:cNvSpPr>
            <a:spLocks noGrp="1"/>
          </p:cNvSpPr>
          <p:nvPr>
            <p:ph type="sldNum" sz="quarter" idx="12"/>
          </p:nvPr>
        </p:nvSpPr>
        <p:spPr/>
        <p:txBody>
          <a:bodyPr/>
          <a:lstStyle/>
          <a:p>
            <a:fld id="{BC8B4FB7-AB8A-41EC-A5E3-0904986CC267}" type="slidenum">
              <a:rPr lang="fr-CA" smtClean="0"/>
              <a:t>19</a:t>
            </a:fld>
            <a:endParaRPr lang="fr-CA"/>
          </a:p>
        </p:txBody>
      </p:sp>
      <p:pic>
        <p:nvPicPr>
          <p:cNvPr id="10" name="Espace réservé du contenu 9">
            <a:extLst>
              <a:ext uri="{FF2B5EF4-FFF2-40B4-BE49-F238E27FC236}">
                <a16:creationId xmlns:a16="http://schemas.microsoft.com/office/drawing/2014/main" id="{BA7F8DBE-6A77-B0D8-8F34-FCC0B73AABA4}"/>
              </a:ext>
            </a:extLst>
          </p:cNvPr>
          <p:cNvPicPr>
            <a:picLocks noGrp="1" noChangeAspect="1"/>
          </p:cNvPicPr>
          <p:nvPr>
            <p:ph idx="1"/>
          </p:nvPr>
        </p:nvPicPr>
        <p:blipFill>
          <a:blip r:embed="rId2"/>
          <a:stretch>
            <a:fillRect/>
          </a:stretch>
        </p:blipFill>
        <p:spPr>
          <a:xfrm>
            <a:off x="3995928" y="1489794"/>
            <a:ext cx="3571890" cy="4866556"/>
          </a:xfrm>
        </p:spPr>
      </p:pic>
    </p:spTree>
    <p:extLst>
      <p:ext uri="{BB962C8B-B14F-4D97-AF65-F5344CB8AC3E}">
        <p14:creationId xmlns:p14="http://schemas.microsoft.com/office/powerpoint/2010/main" val="3160557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3B1AC2-3986-85EC-D740-D4FFC05D666F}"/>
              </a:ext>
            </a:extLst>
          </p:cNvPr>
          <p:cNvSpPr>
            <a:spLocks noGrp="1"/>
          </p:cNvSpPr>
          <p:nvPr>
            <p:ph type="title"/>
          </p:nvPr>
        </p:nvSpPr>
        <p:spPr/>
        <p:txBody>
          <a:bodyPr/>
          <a:lstStyle/>
          <a:p>
            <a:r>
              <a:rPr lang="fr-CA" dirty="0"/>
              <a:t>Plan de la séance</a:t>
            </a:r>
          </a:p>
        </p:txBody>
      </p:sp>
      <p:sp>
        <p:nvSpPr>
          <p:cNvPr id="3" name="Sous-titre 2">
            <a:extLst>
              <a:ext uri="{FF2B5EF4-FFF2-40B4-BE49-F238E27FC236}">
                <a16:creationId xmlns:a16="http://schemas.microsoft.com/office/drawing/2014/main" id="{B5BE739C-3F15-4310-9CC2-9DE1A5B45674}"/>
              </a:ext>
            </a:extLst>
          </p:cNvPr>
          <p:cNvSpPr>
            <a:spLocks noGrp="1"/>
          </p:cNvSpPr>
          <p:nvPr>
            <p:ph idx="1"/>
          </p:nvPr>
        </p:nvSpPr>
        <p:spPr/>
        <p:txBody>
          <a:bodyPr anchor="ctr">
            <a:normAutofit/>
          </a:bodyPr>
          <a:lstStyle/>
          <a:p>
            <a:pPr marL="514350" indent="-514350">
              <a:buFont typeface="+mj-lt"/>
              <a:buAutoNum type="arabicPeriod"/>
            </a:pPr>
            <a:r>
              <a:rPr lang="fr-CA" dirty="0"/>
              <a:t>Phases de la recherche scientifique</a:t>
            </a:r>
          </a:p>
          <a:p>
            <a:pPr marL="514350" indent="-514350">
              <a:buFont typeface="+mj-lt"/>
              <a:buAutoNum type="arabicPeriod"/>
            </a:pPr>
            <a:r>
              <a:rPr lang="fr-CA" dirty="0"/>
              <a:t>Exemples de projets de recherche</a:t>
            </a:r>
          </a:p>
          <a:p>
            <a:pPr marL="514350" indent="-514350">
              <a:buFont typeface="+mj-lt"/>
              <a:buAutoNum type="arabicPeriod"/>
            </a:pPr>
            <a:r>
              <a:rPr lang="fr-CA" dirty="0"/>
              <a:t>Phase conceptuelle – Problème de recherche</a:t>
            </a:r>
          </a:p>
          <a:p>
            <a:pPr marL="514350" indent="-514350">
              <a:buFont typeface="+mj-lt"/>
              <a:buAutoNum type="arabicPeriod"/>
            </a:pPr>
            <a:r>
              <a:rPr lang="fr-CA" dirty="0"/>
              <a:t>PAUSE</a:t>
            </a:r>
          </a:p>
          <a:p>
            <a:pPr marL="514350" indent="-514350">
              <a:buFont typeface="+mj-lt"/>
              <a:buAutoNum type="arabicPeriod"/>
            </a:pPr>
            <a:r>
              <a:rPr lang="fr-CA" dirty="0"/>
              <a:t>Phase conceptuelle – Recension des écrits</a:t>
            </a:r>
          </a:p>
          <a:p>
            <a:pPr marL="514350" indent="-514350">
              <a:buFont typeface="+mj-lt"/>
              <a:buAutoNum type="arabicPeriod"/>
            </a:pPr>
            <a:r>
              <a:rPr lang="fr-CA" dirty="0"/>
              <a:t>Phase conceptuelle – Cadre de référence</a:t>
            </a:r>
          </a:p>
          <a:p>
            <a:pPr marL="514350" indent="-514350">
              <a:buFont typeface="+mj-lt"/>
              <a:buAutoNum type="arabicPeriod"/>
            </a:pPr>
            <a:r>
              <a:rPr lang="fr-CA" dirty="0"/>
              <a:t>Critique en recherche – Explication TP1</a:t>
            </a:r>
          </a:p>
        </p:txBody>
      </p:sp>
      <p:sp>
        <p:nvSpPr>
          <p:cNvPr id="4" name="Espace réservé du numéro de diapositive 3">
            <a:extLst>
              <a:ext uri="{FF2B5EF4-FFF2-40B4-BE49-F238E27FC236}">
                <a16:creationId xmlns:a16="http://schemas.microsoft.com/office/drawing/2014/main" id="{C4925531-A0DC-6A1F-E3D5-36CCA3287CC0}"/>
              </a:ext>
            </a:extLst>
          </p:cNvPr>
          <p:cNvSpPr>
            <a:spLocks noGrp="1"/>
          </p:cNvSpPr>
          <p:nvPr>
            <p:ph type="sldNum" sz="quarter" idx="12"/>
          </p:nvPr>
        </p:nvSpPr>
        <p:spPr/>
        <p:txBody>
          <a:bodyPr/>
          <a:lstStyle/>
          <a:p>
            <a:fld id="{BC8B4FB7-AB8A-41EC-A5E3-0904986CC267}" type="slidenum">
              <a:rPr lang="fr-CA" smtClean="0"/>
              <a:t>2</a:t>
            </a:fld>
            <a:endParaRPr lang="fr-CA"/>
          </a:p>
        </p:txBody>
      </p:sp>
    </p:spTree>
    <p:extLst>
      <p:ext uri="{BB962C8B-B14F-4D97-AF65-F5344CB8AC3E}">
        <p14:creationId xmlns:p14="http://schemas.microsoft.com/office/powerpoint/2010/main" val="2673527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D825975F-C405-C6B5-44CB-6293986EC8F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FC148FF-7F07-5E9C-BB01-2C15009DE276}"/>
              </a:ext>
            </a:extLst>
          </p:cNvPr>
          <p:cNvSpPr>
            <a:spLocks noGrp="1"/>
          </p:cNvSpPr>
          <p:nvPr>
            <p:ph type="title"/>
          </p:nvPr>
        </p:nvSpPr>
        <p:spPr/>
        <p:txBody>
          <a:bodyPr/>
          <a:lstStyle/>
          <a:p>
            <a:r>
              <a:rPr lang="fr-CA" dirty="0"/>
              <a:t>Exemple flow chart</a:t>
            </a:r>
          </a:p>
        </p:txBody>
      </p:sp>
      <p:sp>
        <p:nvSpPr>
          <p:cNvPr id="4" name="Espace réservé du numéro de diapositive 3">
            <a:extLst>
              <a:ext uri="{FF2B5EF4-FFF2-40B4-BE49-F238E27FC236}">
                <a16:creationId xmlns:a16="http://schemas.microsoft.com/office/drawing/2014/main" id="{828A3A02-1925-5CC8-7E3E-1F72D2EF6623}"/>
              </a:ext>
            </a:extLst>
          </p:cNvPr>
          <p:cNvSpPr>
            <a:spLocks noGrp="1"/>
          </p:cNvSpPr>
          <p:nvPr>
            <p:ph type="sldNum" sz="quarter" idx="12"/>
          </p:nvPr>
        </p:nvSpPr>
        <p:spPr/>
        <p:txBody>
          <a:bodyPr/>
          <a:lstStyle/>
          <a:p>
            <a:fld id="{BC8B4FB7-AB8A-41EC-A5E3-0904986CC267}" type="slidenum">
              <a:rPr lang="fr-CA" smtClean="0"/>
              <a:t>20</a:t>
            </a:fld>
            <a:endParaRPr lang="fr-CA"/>
          </a:p>
        </p:txBody>
      </p:sp>
      <p:pic>
        <p:nvPicPr>
          <p:cNvPr id="7" name="Espace réservé du contenu 6">
            <a:extLst>
              <a:ext uri="{FF2B5EF4-FFF2-40B4-BE49-F238E27FC236}">
                <a16:creationId xmlns:a16="http://schemas.microsoft.com/office/drawing/2014/main" id="{CA956249-BD82-3BB7-C428-3A9735309161}"/>
              </a:ext>
            </a:extLst>
          </p:cNvPr>
          <p:cNvPicPr>
            <a:picLocks noGrp="1" noChangeAspect="1"/>
          </p:cNvPicPr>
          <p:nvPr>
            <p:ph idx="1"/>
          </p:nvPr>
        </p:nvPicPr>
        <p:blipFill>
          <a:blip r:embed="rId2"/>
          <a:stretch>
            <a:fillRect/>
          </a:stretch>
        </p:blipFill>
        <p:spPr>
          <a:xfrm>
            <a:off x="3200400" y="1315014"/>
            <a:ext cx="5779008" cy="5361249"/>
          </a:xfrm>
        </p:spPr>
      </p:pic>
    </p:spTree>
    <p:extLst>
      <p:ext uri="{BB962C8B-B14F-4D97-AF65-F5344CB8AC3E}">
        <p14:creationId xmlns:p14="http://schemas.microsoft.com/office/powerpoint/2010/main" val="1911576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E8797C0A-1F41-53A9-A9FB-F7458AB6726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9A8EEE0-349E-0839-1E76-C394BB878885}"/>
              </a:ext>
            </a:extLst>
          </p:cNvPr>
          <p:cNvSpPr>
            <a:spLocks noGrp="1"/>
          </p:cNvSpPr>
          <p:nvPr>
            <p:ph type="title"/>
          </p:nvPr>
        </p:nvSpPr>
        <p:spPr/>
        <p:txBody>
          <a:bodyPr/>
          <a:lstStyle/>
          <a:p>
            <a:r>
              <a:rPr lang="fr-CA" dirty="0"/>
              <a:t>6. Phase conceptuelle – Cadre de référence</a:t>
            </a:r>
          </a:p>
        </p:txBody>
      </p:sp>
      <p:sp>
        <p:nvSpPr>
          <p:cNvPr id="4" name="Espace réservé du numéro de diapositive 3">
            <a:extLst>
              <a:ext uri="{FF2B5EF4-FFF2-40B4-BE49-F238E27FC236}">
                <a16:creationId xmlns:a16="http://schemas.microsoft.com/office/drawing/2014/main" id="{E7861E8A-55A3-8166-3724-D22C55D76B81}"/>
              </a:ext>
            </a:extLst>
          </p:cNvPr>
          <p:cNvSpPr>
            <a:spLocks noGrp="1"/>
          </p:cNvSpPr>
          <p:nvPr>
            <p:ph type="sldNum" sz="quarter" idx="12"/>
          </p:nvPr>
        </p:nvSpPr>
        <p:spPr/>
        <p:txBody>
          <a:bodyPr/>
          <a:lstStyle/>
          <a:p>
            <a:fld id="{BC8B4FB7-AB8A-41EC-A5E3-0904986CC267}" type="slidenum">
              <a:rPr lang="fr-CA" smtClean="0"/>
              <a:t>21</a:t>
            </a:fld>
            <a:endParaRPr lang="fr-CA"/>
          </a:p>
        </p:txBody>
      </p:sp>
    </p:spTree>
    <p:extLst>
      <p:ext uri="{BB962C8B-B14F-4D97-AF65-F5344CB8AC3E}">
        <p14:creationId xmlns:p14="http://schemas.microsoft.com/office/powerpoint/2010/main" val="197021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87CD115B-9C6D-F730-67B4-B4324959DC88}"/>
            </a:ext>
          </a:extLst>
        </p:cNvPr>
        <p:cNvGrpSpPr/>
        <p:nvPr/>
      </p:nvGrpSpPr>
      <p:grpSpPr>
        <a:xfrm>
          <a:off x="0" y="0"/>
          <a:ext cx="0" cy="0"/>
          <a:chOff x="0" y="0"/>
          <a:chExt cx="0" cy="0"/>
        </a:xfrm>
      </p:grpSpPr>
      <p:sp>
        <p:nvSpPr>
          <p:cNvPr id="3" name="Sous-titre 2">
            <a:extLst>
              <a:ext uri="{FF2B5EF4-FFF2-40B4-BE49-F238E27FC236}">
                <a16:creationId xmlns:a16="http://schemas.microsoft.com/office/drawing/2014/main" id="{0BD23322-58B1-7A7F-D433-CA85110CB665}"/>
              </a:ext>
            </a:extLst>
          </p:cNvPr>
          <p:cNvSpPr>
            <a:spLocks noGrp="1"/>
          </p:cNvSpPr>
          <p:nvPr>
            <p:ph idx="1"/>
          </p:nvPr>
        </p:nvSpPr>
        <p:spPr/>
        <p:txBody>
          <a:bodyPr anchor="ctr">
            <a:normAutofit/>
          </a:bodyPr>
          <a:lstStyle/>
          <a:p>
            <a:pPr marL="0" indent="0">
              <a:buNone/>
            </a:pPr>
            <a:r>
              <a:rPr lang="en-US" b="0" i="0" dirty="0" err="1">
                <a:solidFill>
                  <a:srgbClr val="222222"/>
                </a:solidFill>
                <a:effectLst/>
                <a:latin typeface="Arial" panose="020B0604020202020204" pitchFamily="34" charset="0"/>
              </a:rPr>
              <a:t>Voir</a:t>
            </a:r>
            <a:r>
              <a:rPr lang="en-US" b="0" i="0" dirty="0">
                <a:solidFill>
                  <a:srgbClr val="222222"/>
                </a:solidFill>
                <a:effectLst/>
                <a:latin typeface="Arial" panose="020B0604020202020204" pitchFamily="34" charset="0"/>
              </a:rPr>
              <a:t> carte </a:t>
            </a:r>
            <a:r>
              <a:rPr lang="en-US" b="0" i="0" dirty="0" err="1">
                <a:solidFill>
                  <a:srgbClr val="222222"/>
                </a:solidFill>
                <a:effectLst/>
                <a:latin typeface="Arial" panose="020B0604020202020204" pitchFamily="34" charset="0"/>
              </a:rPr>
              <a:t>conceptuelle</a:t>
            </a:r>
            <a:endParaRPr lang="fr-CA" dirty="0"/>
          </a:p>
        </p:txBody>
      </p:sp>
      <p:sp>
        <p:nvSpPr>
          <p:cNvPr id="4" name="Espace réservé du numéro de diapositive 3">
            <a:extLst>
              <a:ext uri="{FF2B5EF4-FFF2-40B4-BE49-F238E27FC236}">
                <a16:creationId xmlns:a16="http://schemas.microsoft.com/office/drawing/2014/main" id="{15FE3665-830A-7C22-CDA2-E55587DBFA07}"/>
              </a:ext>
            </a:extLst>
          </p:cNvPr>
          <p:cNvSpPr>
            <a:spLocks noGrp="1"/>
          </p:cNvSpPr>
          <p:nvPr>
            <p:ph type="sldNum" sz="quarter" idx="12"/>
          </p:nvPr>
        </p:nvSpPr>
        <p:spPr/>
        <p:txBody>
          <a:bodyPr/>
          <a:lstStyle/>
          <a:p>
            <a:fld id="{BC8B4FB7-AB8A-41EC-A5E3-0904986CC267}" type="slidenum">
              <a:rPr lang="fr-CA" smtClean="0"/>
              <a:t>22</a:t>
            </a:fld>
            <a:endParaRPr lang="fr-CA"/>
          </a:p>
        </p:txBody>
      </p:sp>
      <p:sp>
        <p:nvSpPr>
          <p:cNvPr id="6" name="Titre 5">
            <a:extLst>
              <a:ext uri="{FF2B5EF4-FFF2-40B4-BE49-F238E27FC236}">
                <a16:creationId xmlns:a16="http://schemas.microsoft.com/office/drawing/2014/main" id="{4D2C99D5-8EB9-781B-E9C5-3CE00F23CF67}"/>
              </a:ext>
            </a:extLst>
          </p:cNvPr>
          <p:cNvSpPr>
            <a:spLocks noGrp="1"/>
          </p:cNvSpPr>
          <p:nvPr>
            <p:ph type="title"/>
          </p:nvPr>
        </p:nvSpPr>
        <p:spPr/>
        <p:txBody>
          <a:bodyPr/>
          <a:lstStyle/>
          <a:p>
            <a:endParaRPr lang="fr-CA"/>
          </a:p>
        </p:txBody>
      </p:sp>
    </p:spTree>
    <p:extLst>
      <p:ext uri="{BB962C8B-B14F-4D97-AF65-F5344CB8AC3E}">
        <p14:creationId xmlns:p14="http://schemas.microsoft.com/office/powerpoint/2010/main" val="832969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E420D4C1-01B4-951C-6C0E-426AEC84555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60FE3C9-460D-6C3E-1541-885DF751CEA4}"/>
              </a:ext>
            </a:extLst>
          </p:cNvPr>
          <p:cNvSpPr>
            <a:spLocks noGrp="1"/>
          </p:cNvSpPr>
          <p:nvPr>
            <p:ph type="title"/>
          </p:nvPr>
        </p:nvSpPr>
        <p:spPr/>
        <p:txBody>
          <a:bodyPr/>
          <a:lstStyle/>
          <a:p>
            <a:r>
              <a:rPr lang="fr-CA" dirty="0"/>
              <a:t>7. Critique en recherche – Explication du TP1</a:t>
            </a:r>
          </a:p>
        </p:txBody>
      </p:sp>
      <p:sp>
        <p:nvSpPr>
          <p:cNvPr id="4" name="Espace réservé du numéro de diapositive 3">
            <a:extLst>
              <a:ext uri="{FF2B5EF4-FFF2-40B4-BE49-F238E27FC236}">
                <a16:creationId xmlns:a16="http://schemas.microsoft.com/office/drawing/2014/main" id="{00BED1CE-5155-89C9-B8A3-402920300B6E}"/>
              </a:ext>
            </a:extLst>
          </p:cNvPr>
          <p:cNvSpPr>
            <a:spLocks noGrp="1"/>
          </p:cNvSpPr>
          <p:nvPr>
            <p:ph type="sldNum" sz="quarter" idx="12"/>
          </p:nvPr>
        </p:nvSpPr>
        <p:spPr/>
        <p:txBody>
          <a:bodyPr/>
          <a:lstStyle/>
          <a:p>
            <a:fld id="{BC8B4FB7-AB8A-41EC-A5E3-0904986CC267}" type="slidenum">
              <a:rPr lang="fr-CA" smtClean="0"/>
              <a:t>23</a:t>
            </a:fld>
            <a:endParaRPr lang="fr-CA"/>
          </a:p>
        </p:txBody>
      </p:sp>
    </p:spTree>
    <p:extLst>
      <p:ext uri="{BB962C8B-B14F-4D97-AF65-F5344CB8AC3E}">
        <p14:creationId xmlns:p14="http://schemas.microsoft.com/office/powerpoint/2010/main" val="1242082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8F42E6AB-5E11-CB9A-DF8A-0EE914988CC2}"/>
            </a:ext>
          </a:extLst>
        </p:cNvPr>
        <p:cNvGrpSpPr/>
        <p:nvPr/>
      </p:nvGrpSpPr>
      <p:grpSpPr>
        <a:xfrm>
          <a:off x="0" y="0"/>
          <a:ext cx="0" cy="0"/>
          <a:chOff x="0" y="0"/>
          <a:chExt cx="0" cy="0"/>
        </a:xfrm>
      </p:grpSpPr>
      <p:sp>
        <p:nvSpPr>
          <p:cNvPr id="3" name="Sous-titre 2">
            <a:extLst>
              <a:ext uri="{FF2B5EF4-FFF2-40B4-BE49-F238E27FC236}">
                <a16:creationId xmlns:a16="http://schemas.microsoft.com/office/drawing/2014/main" id="{DA70B8DD-437F-6F21-138A-908AC1FE3877}"/>
              </a:ext>
            </a:extLst>
          </p:cNvPr>
          <p:cNvSpPr>
            <a:spLocks noGrp="1"/>
          </p:cNvSpPr>
          <p:nvPr>
            <p:ph idx="1"/>
          </p:nvPr>
        </p:nvSpPr>
        <p:spPr/>
        <p:txBody>
          <a:bodyPr anchor="ctr">
            <a:normAutofit/>
          </a:bodyPr>
          <a:lstStyle/>
          <a:p>
            <a:pPr marL="0" indent="0">
              <a:buNone/>
            </a:pPr>
            <a:r>
              <a:rPr lang="en-US" b="0" i="0" dirty="0" err="1">
                <a:solidFill>
                  <a:srgbClr val="222222"/>
                </a:solidFill>
                <a:effectLst/>
                <a:latin typeface="Arial" panose="020B0604020202020204" pitchFamily="34" charset="0"/>
              </a:rPr>
              <a:t>Voir</a:t>
            </a:r>
            <a:r>
              <a:rPr lang="en-US" b="0" i="0" dirty="0">
                <a:solidFill>
                  <a:srgbClr val="222222"/>
                </a:solidFill>
                <a:effectLst/>
                <a:latin typeface="Arial" panose="020B0604020202020204" pitchFamily="34" charset="0"/>
              </a:rPr>
              <a:t> carte </a:t>
            </a:r>
            <a:r>
              <a:rPr lang="en-US" b="0" i="0" dirty="0" err="1">
                <a:solidFill>
                  <a:srgbClr val="222222"/>
                </a:solidFill>
                <a:effectLst/>
                <a:latin typeface="Arial" panose="020B0604020202020204" pitchFamily="34" charset="0"/>
              </a:rPr>
              <a:t>conceptuelle</a:t>
            </a:r>
            <a:endParaRPr lang="fr-CA" dirty="0"/>
          </a:p>
        </p:txBody>
      </p:sp>
      <p:sp>
        <p:nvSpPr>
          <p:cNvPr id="4" name="Espace réservé du numéro de diapositive 3">
            <a:extLst>
              <a:ext uri="{FF2B5EF4-FFF2-40B4-BE49-F238E27FC236}">
                <a16:creationId xmlns:a16="http://schemas.microsoft.com/office/drawing/2014/main" id="{093470E4-B8D4-3759-7958-6AD4AA6B311B}"/>
              </a:ext>
            </a:extLst>
          </p:cNvPr>
          <p:cNvSpPr>
            <a:spLocks noGrp="1"/>
          </p:cNvSpPr>
          <p:nvPr>
            <p:ph type="sldNum" sz="quarter" idx="12"/>
          </p:nvPr>
        </p:nvSpPr>
        <p:spPr/>
        <p:txBody>
          <a:bodyPr/>
          <a:lstStyle/>
          <a:p>
            <a:fld id="{BC8B4FB7-AB8A-41EC-A5E3-0904986CC267}" type="slidenum">
              <a:rPr lang="fr-CA" smtClean="0"/>
              <a:t>24</a:t>
            </a:fld>
            <a:endParaRPr lang="fr-CA"/>
          </a:p>
        </p:txBody>
      </p:sp>
      <p:sp>
        <p:nvSpPr>
          <p:cNvPr id="6" name="Titre 5">
            <a:extLst>
              <a:ext uri="{FF2B5EF4-FFF2-40B4-BE49-F238E27FC236}">
                <a16:creationId xmlns:a16="http://schemas.microsoft.com/office/drawing/2014/main" id="{B04BA4A0-390F-EA11-57A4-A4B3EA475897}"/>
              </a:ext>
            </a:extLst>
          </p:cNvPr>
          <p:cNvSpPr>
            <a:spLocks noGrp="1"/>
          </p:cNvSpPr>
          <p:nvPr>
            <p:ph type="title"/>
          </p:nvPr>
        </p:nvSpPr>
        <p:spPr/>
        <p:txBody>
          <a:bodyPr/>
          <a:lstStyle/>
          <a:p>
            <a:endParaRPr lang="fr-CA"/>
          </a:p>
        </p:txBody>
      </p:sp>
    </p:spTree>
    <p:extLst>
      <p:ext uri="{BB962C8B-B14F-4D97-AF65-F5344CB8AC3E}">
        <p14:creationId xmlns:p14="http://schemas.microsoft.com/office/powerpoint/2010/main" val="1512044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05B80652-7CB8-BC3C-71F3-93ED2F6AEA4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2774E6A-86BF-0348-9315-39635DCFF1EC}"/>
              </a:ext>
            </a:extLst>
          </p:cNvPr>
          <p:cNvSpPr>
            <a:spLocks noGrp="1"/>
          </p:cNvSpPr>
          <p:nvPr>
            <p:ph type="title"/>
          </p:nvPr>
        </p:nvSpPr>
        <p:spPr/>
        <p:txBody>
          <a:bodyPr/>
          <a:lstStyle/>
          <a:p>
            <a:r>
              <a:rPr lang="fr-CA" dirty="0"/>
              <a:t>1. Phases de la recherche scientifique</a:t>
            </a:r>
          </a:p>
        </p:txBody>
      </p:sp>
      <p:sp>
        <p:nvSpPr>
          <p:cNvPr id="4" name="Espace réservé du numéro de diapositive 3">
            <a:extLst>
              <a:ext uri="{FF2B5EF4-FFF2-40B4-BE49-F238E27FC236}">
                <a16:creationId xmlns:a16="http://schemas.microsoft.com/office/drawing/2014/main" id="{E37A5BCF-029A-6E79-C6CA-449A882D3C8D}"/>
              </a:ext>
            </a:extLst>
          </p:cNvPr>
          <p:cNvSpPr>
            <a:spLocks noGrp="1"/>
          </p:cNvSpPr>
          <p:nvPr>
            <p:ph type="sldNum" sz="quarter" idx="12"/>
          </p:nvPr>
        </p:nvSpPr>
        <p:spPr/>
        <p:txBody>
          <a:bodyPr/>
          <a:lstStyle/>
          <a:p>
            <a:fld id="{BC8B4FB7-AB8A-41EC-A5E3-0904986CC267}" type="slidenum">
              <a:rPr lang="fr-CA" smtClean="0"/>
              <a:t>3</a:t>
            </a:fld>
            <a:endParaRPr lang="fr-CA"/>
          </a:p>
        </p:txBody>
      </p:sp>
    </p:spTree>
    <p:extLst>
      <p:ext uri="{BB962C8B-B14F-4D97-AF65-F5344CB8AC3E}">
        <p14:creationId xmlns:p14="http://schemas.microsoft.com/office/powerpoint/2010/main" val="1449229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CDCB2F87-1114-5DE2-4A32-8D15B96F5C0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D3EC690-1E9F-D50E-A83E-CD3308A4BE88}"/>
              </a:ext>
            </a:extLst>
          </p:cNvPr>
          <p:cNvSpPr>
            <a:spLocks noGrp="1"/>
          </p:cNvSpPr>
          <p:nvPr>
            <p:ph type="title"/>
          </p:nvPr>
        </p:nvSpPr>
        <p:spPr/>
        <p:txBody>
          <a:bodyPr/>
          <a:lstStyle/>
          <a:p>
            <a:r>
              <a:rPr lang="fr-CA" dirty="0"/>
              <a:t>Selon vous, quel est le problème?</a:t>
            </a:r>
          </a:p>
        </p:txBody>
      </p:sp>
      <p:sp>
        <p:nvSpPr>
          <p:cNvPr id="4" name="Espace réservé du numéro de diapositive 3">
            <a:extLst>
              <a:ext uri="{FF2B5EF4-FFF2-40B4-BE49-F238E27FC236}">
                <a16:creationId xmlns:a16="http://schemas.microsoft.com/office/drawing/2014/main" id="{A5B43145-363D-E7B7-72A9-76C33BCBCEE3}"/>
              </a:ext>
            </a:extLst>
          </p:cNvPr>
          <p:cNvSpPr>
            <a:spLocks noGrp="1"/>
          </p:cNvSpPr>
          <p:nvPr>
            <p:ph type="sldNum" sz="quarter" idx="12"/>
          </p:nvPr>
        </p:nvSpPr>
        <p:spPr/>
        <p:txBody>
          <a:bodyPr/>
          <a:lstStyle/>
          <a:p>
            <a:fld id="{BC8B4FB7-AB8A-41EC-A5E3-0904986CC267}" type="slidenum">
              <a:rPr lang="fr-CA" smtClean="0"/>
              <a:t>4</a:t>
            </a:fld>
            <a:endParaRPr lang="fr-CA"/>
          </a:p>
        </p:txBody>
      </p:sp>
      <p:pic>
        <p:nvPicPr>
          <p:cNvPr id="5" name="Espace réservé du contenu 4">
            <a:extLst>
              <a:ext uri="{FF2B5EF4-FFF2-40B4-BE49-F238E27FC236}">
                <a16:creationId xmlns:a16="http://schemas.microsoft.com/office/drawing/2014/main" id="{594712D0-9847-851A-1678-AAD115E4560F}"/>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192892" y="1836563"/>
            <a:ext cx="10073613" cy="3290714"/>
          </a:xfrm>
        </p:spPr>
      </p:pic>
      <p:sp>
        <p:nvSpPr>
          <p:cNvPr id="6" name="Sous-titre 2">
            <a:extLst>
              <a:ext uri="{FF2B5EF4-FFF2-40B4-BE49-F238E27FC236}">
                <a16:creationId xmlns:a16="http://schemas.microsoft.com/office/drawing/2014/main" id="{9D182D45-2CC3-C14E-AD06-BE9837D1507B}"/>
              </a:ext>
            </a:extLst>
          </p:cNvPr>
          <p:cNvSpPr txBox="1">
            <a:spLocks/>
          </p:cNvSpPr>
          <p:nvPr/>
        </p:nvSpPr>
        <p:spPr>
          <a:xfrm>
            <a:off x="1524000" y="5455714"/>
            <a:ext cx="9144000" cy="110780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dirty="0"/>
              <a:t>« Regarde, la moitié du travail est fait! Tout ce qui te reste à faire est de remplir la première partie pour qu’on puisse légalement dire la deuxième partie. »</a:t>
            </a:r>
            <a:endParaRPr lang="fr-CA" sz="1800" dirty="0"/>
          </a:p>
        </p:txBody>
      </p:sp>
    </p:spTree>
    <p:extLst>
      <p:ext uri="{BB962C8B-B14F-4D97-AF65-F5344CB8AC3E}">
        <p14:creationId xmlns:p14="http://schemas.microsoft.com/office/powerpoint/2010/main" val="2192108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ECB9E6F4-6C4A-228D-A820-342D14A653E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5FAF704-72D7-660E-A069-E4EDC9BC73D0}"/>
              </a:ext>
            </a:extLst>
          </p:cNvPr>
          <p:cNvSpPr>
            <a:spLocks noGrp="1"/>
          </p:cNvSpPr>
          <p:nvPr>
            <p:ph type="title"/>
          </p:nvPr>
        </p:nvSpPr>
        <p:spPr/>
        <p:txBody>
          <a:bodyPr/>
          <a:lstStyle/>
          <a:p>
            <a:r>
              <a:rPr lang="fr-CA" dirty="0"/>
              <a:t>Processus de résolution de problème</a:t>
            </a:r>
          </a:p>
        </p:txBody>
      </p:sp>
      <p:sp>
        <p:nvSpPr>
          <p:cNvPr id="4" name="Espace réservé du numéro de diapositive 3">
            <a:extLst>
              <a:ext uri="{FF2B5EF4-FFF2-40B4-BE49-F238E27FC236}">
                <a16:creationId xmlns:a16="http://schemas.microsoft.com/office/drawing/2014/main" id="{22BAE5B1-E014-0B09-A686-82BD5DB652FF}"/>
              </a:ext>
            </a:extLst>
          </p:cNvPr>
          <p:cNvSpPr>
            <a:spLocks noGrp="1"/>
          </p:cNvSpPr>
          <p:nvPr>
            <p:ph type="sldNum" sz="quarter" idx="12"/>
          </p:nvPr>
        </p:nvSpPr>
        <p:spPr/>
        <p:txBody>
          <a:bodyPr/>
          <a:lstStyle/>
          <a:p>
            <a:fld id="{BC8B4FB7-AB8A-41EC-A5E3-0904986CC267}" type="slidenum">
              <a:rPr lang="fr-CA" smtClean="0"/>
              <a:t>5</a:t>
            </a:fld>
            <a:endParaRPr lang="fr-CA"/>
          </a:p>
        </p:txBody>
      </p:sp>
      <p:pic>
        <p:nvPicPr>
          <p:cNvPr id="8" name="Espace réservé du contenu 7">
            <a:extLst>
              <a:ext uri="{FF2B5EF4-FFF2-40B4-BE49-F238E27FC236}">
                <a16:creationId xmlns:a16="http://schemas.microsoft.com/office/drawing/2014/main" id="{41A525DC-5775-0951-353D-E6D19EDE634F}"/>
              </a:ext>
            </a:extLst>
          </p:cNvPr>
          <p:cNvPicPr>
            <a:picLocks noGrp="1" noChangeAspect="1"/>
          </p:cNvPicPr>
          <p:nvPr>
            <p:ph idx="1"/>
          </p:nvPr>
        </p:nvPicPr>
        <p:blipFill>
          <a:blip r:embed="rId2"/>
          <a:stretch>
            <a:fillRect/>
          </a:stretch>
        </p:blipFill>
        <p:spPr>
          <a:xfrm>
            <a:off x="2185343" y="1825625"/>
            <a:ext cx="7821313" cy="4351338"/>
          </a:xfrm>
          <a:prstGeom prst="rect">
            <a:avLst/>
          </a:prstGeom>
        </p:spPr>
      </p:pic>
    </p:spTree>
    <p:extLst>
      <p:ext uri="{BB962C8B-B14F-4D97-AF65-F5344CB8AC3E}">
        <p14:creationId xmlns:p14="http://schemas.microsoft.com/office/powerpoint/2010/main" val="3384636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810BE64C-61F7-2896-F292-6BBA72F780E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E7C0882-070A-74D4-EEED-F2BC99644D8A}"/>
              </a:ext>
            </a:extLst>
          </p:cNvPr>
          <p:cNvSpPr>
            <a:spLocks noGrp="1"/>
          </p:cNvSpPr>
          <p:nvPr>
            <p:ph type="title"/>
          </p:nvPr>
        </p:nvSpPr>
        <p:spPr/>
        <p:txBody>
          <a:bodyPr/>
          <a:lstStyle/>
          <a:p>
            <a:r>
              <a:rPr lang="fr-CA" dirty="0"/>
              <a:t>2. Exemples de projets de recherche</a:t>
            </a:r>
          </a:p>
        </p:txBody>
      </p:sp>
      <p:sp>
        <p:nvSpPr>
          <p:cNvPr id="4" name="Espace réservé du numéro de diapositive 3">
            <a:extLst>
              <a:ext uri="{FF2B5EF4-FFF2-40B4-BE49-F238E27FC236}">
                <a16:creationId xmlns:a16="http://schemas.microsoft.com/office/drawing/2014/main" id="{93E9DBCF-80FB-0191-48C6-0510B06C3262}"/>
              </a:ext>
            </a:extLst>
          </p:cNvPr>
          <p:cNvSpPr>
            <a:spLocks noGrp="1"/>
          </p:cNvSpPr>
          <p:nvPr>
            <p:ph type="sldNum" sz="quarter" idx="12"/>
          </p:nvPr>
        </p:nvSpPr>
        <p:spPr/>
        <p:txBody>
          <a:bodyPr/>
          <a:lstStyle/>
          <a:p>
            <a:fld id="{BC8B4FB7-AB8A-41EC-A5E3-0904986CC267}" type="slidenum">
              <a:rPr lang="fr-CA" smtClean="0"/>
              <a:t>6</a:t>
            </a:fld>
            <a:endParaRPr lang="fr-CA"/>
          </a:p>
        </p:txBody>
      </p:sp>
    </p:spTree>
    <p:extLst>
      <p:ext uri="{BB962C8B-B14F-4D97-AF65-F5344CB8AC3E}">
        <p14:creationId xmlns:p14="http://schemas.microsoft.com/office/powerpoint/2010/main" val="2893803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EF33656E-E5C0-6FE1-0E66-B0D0112F0E5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1C080FE-D244-729E-E3A5-151DFBC2828B}"/>
              </a:ext>
            </a:extLst>
          </p:cNvPr>
          <p:cNvSpPr>
            <a:spLocks noGrp="1"/>
          </p:cNvSpPr>
          <p:nvPr>
            <p:ph type="title"/>
          </p:nvPr>
        </p:nvSpPr>
        <p:spPr/>
        <p:txBody>
          <a:bodyPr/>
          <a:lstStyle/>
          <a:p>
            <a:r>
              <a:rPr lang="fr-CA" dirty="0"/>
              <a:t>Projet de recherche en milieu académique</a:t>
            </a:r>
          </a:p>
        </p:txBody>
      </p:sp>
      <p:sp>
        <p:nvSpPr>
          <p:cNvPr id="3" name="Sous-titre 2">
            <a:extLst>
              <a:ext uri="{FF2B5EF4-FFF2-40B4-BE49-F238E27FC236}">
                <a16:creationId xmlns:a16="http://schemas.microsoft.com/office/drawing/2014/main" id="{E2B3B02F-E994-0F59-AC45-3AEF0142F212}"/>
              </a:ext>
            </a:extLst>
          </p:cNvPr>
          <p:cNvSpPr>
            <a:spLocks noGrp="1"/>
          </p:cNvSpPr>
          <p:nvPr>
            <p:ph idx="1"/>
          </p:nvPr>
        </p:nvSpPr>
        <p:spPr/>
        <p:txBody>
          <a:bodyPr anchor="ctr">
            <a:normAutofit/>
          </a:bodyPr>
          <a:lstStyle/>
          <a:p>
            <a:pPr marL="0" indent="0">
              <a:buNone/>
            </a:pPr>
            <a:r>
              <a:rPr lang="en-US" b="0" i="0" dirty="0">
                <a:solidFill>
                  <a:srgbClr val="222222"/>
                </a:solidFill>
                <a:effectLst/>
                <a:latin typeface="Arial" panose="020B0604020202020204" pitchFamily="34" charset="0"/>
              </a:rPr>
              <a:t>Sauvé, J. S., Hare, M., Krause, G., Poitras, C., Riddle, P., &amp; </a:t>
            </a:r>
            <a:r>
              <a:rPr lang="en-US" b="0" i="0" dirty="0" err="1">
                <a:solidFill>
                  <a:srgbClr val="222222"/>
                </a:solidFill>
                <a:effectLst/>
                <a:latin typeface="Arial" panose="020B0604020202020204" pitchFamily="34" charset="0"/>
              </a:rPr>
              <a:t>Mongeon</a:t>
            </a:r>
            <a:r>
              <a:rPr lang="en-US" b="0" i="0" dirty="0">
                <a:solidFill>
                  <a:srgbClr val="222222"/>
                </a:solidFill>
                <a:effectLst/>
                <a:latin typeface="Arial" panose="020B0604020202020204" pitchFamily="34" charset="0"/>
              </a:rPr>
              <a:t>, P. (2024). Canadian Publications in Library and Information Science: A Database of research by LIS academics and practitioners in Canada. </a:t>
            </a:r>
            <a:r>
              <a:rPr lang="en-US" b="0" i="1" dirty="0" err="1">
                <a:solidFill>
                  <a:srgbClr val="222222"/>
                </a:solidFill>
                <a:effectLst/>
                <a:latin typeface="Arial" panose="020B0604020202020204" pitchFamily="34" charset="0"/>
              </a:rPr>
              <a:t>arXiv</a:t>
            </a:r>
            <a:r>
              <a:rPr lang="en-US" b="0" i="1" dirty="0">
                <a:solidFill>
                  <a:srgbClr val="222222"/>
                </a:solidFill>
                <a:effectLst/>
                <a:latin typeface="Arial" panose="020B0604020202020204" pitchFamily="34" charset="0"/>
              </a:rPr>
              <a:t> preprint arXiv:2412.05815</a:t>
            </a:r>
            <a:r>
              <a:rPr lang="en-US" b="0" i="0" dirty="0">
                <a:solidFill>
                  <a:srgbClr val="222222"/>
                </a:solidFill>
                <a:effectLst/>
                <a:latin typeface="Arial" panose="020B0604020202020204" pitchFamily="34" charset="0"/>
              </a:rPr>
              <a:t>.</a:t>
            </a:r>
            <a:endParaRPr lang="fr-CA" dirty="0"/>
          </a:p>
        </p:txBody>
      </p:sp>
      <p:sp>
        <p:nvSpPr>
          <p:cNvPr id="4" name="Espace réservé du numéro de diapositive 3">
            <a:extLst>
              <a:ext uri="{FF2B5EF4-FFF2-40B4-BE49-F238E27FC236}">
                <a16:creationId xmlns:a16="http://schemas.microsoft.com/office/drawing/2014/main" id="{28E52A49-5C2A-76BA-0B25-28E8702D7107}"/>
              </a:ext>
            </a:extLst>
          </p:cNvPr>
          <p:cNvSpPr>
            <a:spLocks noGrp="1"/>
          </p:cNvSpPr>
          <p:nvPr>
            <p:ph type="sldNum" sz="quarter" idx="12"/>
          </p:nvPr>
        </p:nvSpPr>
        <p:spPr/>
        <p:txBody>
          <a:bodyPr/>
          <a:lstStyle/>
          <a:p>
            <a:fld id="{BC8B4FB7-AB8A-41EC-A5E3-0904986CC267}" type="slidenum">
              <a:rPr lang="fr-CA" smtClean="0"/>
              <a:t>7</a:t>
            </a:fld>
            <a:endParaRPr lang="fr-CA"/>
          </a:p>
        </p:txBody>
      </p:sp>
    </p:spTree>
    <p:extLst>
      <p:ext uri="{BB962C8B-B14F-4D97-AF65-F5344CB8AC3E}">
        <p14:creationId xmlns:p14="http://schemas.microsoft.com/office/powerpoint/2010/main" val="284139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8B35BFDE-52F5-377D-EF55-0D7A051AF63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5C779C5-D988-D470-3972-7AA44CBE2566}"/>
              </a:ext>
            </a:extLst>
          </p:cNvPr>
          <p:cNvSpPr>
            <a:spLocks noGrp="1"/>
          </p:cNvSpPr>
          <p:nvPr>
            <p:ph type="title"/>
          </p:nvPr>
        </p:nvSpPr>
        <p:spPr/>
        <p:txBody>
          <a:bodyPr/>
          <a:lstStyle/>
          <a:p>
            <a:r>
              <a:rPr lang="fr-CA" dirty="0"/>
              <a:t>Projet de recherche en milieu académique</a:t>
            </a:r>
          </a:p>
        </p:txBody>
      </p:sp>
      <p:sp>
        <p:nvSpPr>
          <p:cNvPr id="3" name="Sous-titre 2">
            <a:extLst>
              <a:ext uri="{FF2B5EF4-FFF2-40B4-BE49-F238E27FC236}">
                <a16:creationId xmlns:a16="http://schemas.microsoft.com/office/drawing/2014/main" id="{D0EFBE86-8794-7EE5-022B-428B4EF7B3A4}"/>
              </a:ext>
            </a:extLst>
          </p:cNvPr>
          <p:cNvSpPr>
            <a:spLocks noGrp="1"/>
          </p:cNvSpPr>
          <p:nvPr>
            <p:ph idx="1"/>
          </p:nvPr>
        </p:nvSpPr>
        <p:spPr/>
        <p:txBody>
          <a:bodyPr anchor="ctr">
            <a:noAutofit/>
          </a:bodyPr>
          <a:lstStyle/>
          <a:p>
            <a:pPr marL="0" indent="0">
              <a:buNone/>
            </a:pPr>
            <a:r>
              <a:rPr lang="fr-CA" dirty="0">
                <a:solidFill>
                  <a:srgbClr val="222222"/>
                </a:solidFill>
              </a:rPr>
              <a:t>0. LE DÉCLENCHEUR (point de départ)</a:t>
            </a:r>
          </a:p>
          <a:p>
            <a:pPr marL="0" indent="0">
              <a:buNone/>
            </a:pPr>
            <a:r>
              <a:rPr lang="fr-CA" dirty="0">
                <a:solidFill>
                  <a:srgbClr val="222222"/>
                </a:solidFill>
              </a:rPr>
              <a:t>Le chercheur principal remarque l’absence de collaboration entre les chercheurs en BSI et les professionnels de l’information</a:t>
            </a:r>
          </a:p>
          <a:p>
            <a:pPr marL="0" indent="0">
              <a:buNone/>
            </a:pPr>
            <a:endParaRPr lang="fr-CA" sz="2400" dirty="0"/>
          </a:p>
          <a:p>
            <a:pPr marL="0" indent="0">
              <a:buNone/>
            </a:pPr>
            <a:endParaRPr lang="fr-CA" sz="2400" dirty="0"/>
          </a:p>
        </p:txBody>
      </p:sp>
      <p:sp>
        <p:nvSpPr>
          <p:cNvPr id="4" name="Espace réservé du numéro de diapositive 3">
            <a:extLst>
              <a:ext uri="{FF2B5EF4-FFF2-40B4-BE49-F238E27FC236}">
                <a16:creationId xmlns:a16="http://schemas.microsoft.com/office/drawing/2014/main" id="{D55E424F-8E17-B202-E392-613BB096E1A6}"/>
              </a:ext>
            </a:extLst>
          </p:cNvPr>
          <p:cNvSpPr>
            <a:spLocks noGrp="1"/>
          </p:cNvSpPr>
          <p:nvPr>
            <p:ph type="sldNum" sz="quarter" idx="12"/>
          </p:nvPr>
        </p:nvSpPr>
        <p:spPr/>
        <p:txBody>
          <a:bodyPr/>
          <a:lstStyle/>
          <a:p>
            <a:fld id="{BC8B4FB7-AB8A-41EC-A5E3-0904986CC267}" type="slidenum">
              <a:rPr lang="fr-CA" smtClean="0"/>
              <a:t>8</a:t>
            </a:fld>
            <a:endParaRPr lang="fr-CA"/>
          </a:p>
        </p:txBody>
      </p:sp>
    </p:spTree>
    <p:extLst>
      <p:ext uri="{BB962C8B-B14F-4D97-AF65-F5344CB8AC3E}">
        <p14:creationId xmlns:p14="http://schemas.microsoft.com/office/powerpoint/2010/main" val="1655792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74A14016-09AE-CCA0-5405-8C257E4C0A3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23B044E-04BE-9E07-B986-1C24FA757F27}"/>
              </a:ext>
            </a:extLst>
          </p:cNvPr>
          <p:cNvSpPr>
            <a:spLocks noGrp="1"/>
          </p:cNvSpPr>
          <p:nvPr>
            <p:ph type="title"/>
          </p:nvPr>
        </p:nvSpPr>
        <p:spPr/>
        <p:txBody>
          <a:bodyPr/>
          <a:lstStyle/>
          <a:p>
            <a:r>
              <a:rPr lang="fr-CA" dirty="0"/>
              <a:t>Projet de recherche en milieu académique</a:t>
            </a:r>
          </a:p>
        </p:txBody>
      </p:sp>
      <p:sp>
        <p:nvSpPr>
          <p:cNvPr id="3" name="Sous-titre 2">
            <a:extLst>
              <a:ext uri="{FF2B5EF4-FFF2-40B4-BE49-F238E27FC236}">
                <a16:creationId xmlns:a16="http://schemas.microsoft.com/office/drawing/2014/main" id="{A6A85CCF-782E-1CAC-C87D-D16D8116D019}"/>
              </a:ext>
            </a:extLst>
          </p:cNvPr>
          <p:cNvSpPr>
            <a:spLocks noGrp="1"/>
          </p:cNvSpPr>
          <p:nvPr>
            <p:ph idx="1"/>
          </p:nvPr>
        </p:nvSpPr>
        <p:spPr/>
        <p:txBody>
          <a:bodyPr anchor="ctr">
            <a:noAutofit/>
          </a:bodyPr>
          <a:lstStyle/>
          <a:p>
            <a:pPr marL="0" indent="0">
              <a:buNone/>
            </a:pPr>
            <a:r>
              <a:rPr lang="fr-CA" dirty="0"/>
              <a:t>1. QUOI ET POURQUOI (phase conceptuelle)</a:t>
            </a:r>
          </a:p>
          <a:p>
            <a:pPr algn="just"/>
            <a:r>
              <a:rPr lang="fr-FR" sz="2400" dirty="0"/>
              <a:t>Existence d’une distinction thématique observable entre les praticiens, généralement axés sur des questions pragmatiques (Hall &amp; </a:t>
            </a:r>
            <a:r>
              <a:rPr lang="fr-FR" sz="2400" dirty="0" err="1"/>
              <a:t>McBain</a:t>
            </a:r>
            <a:r>
              <a:rPr lang="fr-FR" sz="2400" dirty="0"/>
              <a:t>, 2014), et les théoriciens, qui sont moins impliqués dans la pratique sur le terrain (Clayton, 1992 ; </a:t>
            </a:r>
            <a:r>
              <a:rPr lang="fr-FR" sz="2400" dirty="0" err="1"/>
              <a:t>Genoni</a:t>
            </a:r>
            <a:r>
              <a:rPr lang="fr-FR" sz="2400" dirty="0"/>
              <a:t> et al., 2006). Les preuves d'un manque de collaboration suggèrent qu'il existe des silos dans la recherche en sciences de l'information.</a:t>
            </a:r>
          </a:p>
          <a:p>
            <a:pPr algn="just"/>
            <a:r>
              <a:rPr lang="fr-FR" sz="2400" dirty="0"/>
              <a:t>Peu d'études ont abordé la portée de la recherche en sciences de l'information au Canada et les comportements de collaboration des universitaires et des praticiens en sciences de l'information.</a:t>
            </a:r>
          </a:p>
          <a:p>
            <a:pPr marL="0" indent="0">
              <a:buNone/>
            </a:pPr>
            <a:endParaRPr lang="fr-CA" sz="2400" dirty="0"/>
          </a:p>
        </p:txBody>
      </p:sp>
      <p:sp>
        <p:nvSpPr>
          <p:cNvPr id="4" name="Espace réservé du numéro de diapositive 3">
            <a:extLst>
              <a:ext uri="{FF2B5EF4-FFF2-40B4-BE49-F238E27FC236}">
                <a16:creationId xmlns:a16="http://schemas.microsoft.com/office/drawing/2014/main" id="{FC4266D6-1C53-8DE6-2518-7B5552598F7F}"/>
              </a:ext>
            </a:extLst>
          </p:cNvPr>
          <p:cNvSpPr>
            <a:spLocks noGrp="1"/>
          </p:cNvSpPr>
          <p:nvPr>
            <p:ph type="sldNum" sz="quarter" idx="12"/>
          </p:nvPr>
        </p:nvSpPr>
        <p:spPr/>
        <p:txBody>
          <a:bodyPr/>
          <a:lstStyle/>
          <a:p>
            <a:fld id="{BC8B4FB7-AB8A-41EC-A5E3-0904986CC267}" type="slidenum">
              <a:rPr lang="fr-CA" smtClean="0"/>
              <a:t>9</a:t>
            </a:fld>
            <a:endParaRPr lang="fr-CA"/>
          </a:p>
        </p:txBody>
      </p:sp>
    </p:spTree>
    <p:extLst>
      <p:ext uri="{BB962C8B-B14F-4D97-AF65-F5344CB8AC3E}">
        <p14:creationId xmlns:p14="http://schemas.microsoft.com/office/powerpoint/2010/main" val="177244470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1060</TotalTime>
  <Words>821</Words>
  <Application>Microsoft Office PowerPoint</Application>
  <PresentationFormat>Grand écran</PresentationFormat>
  <Paragraphs>82</Paragraphs>
  <Slides>24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24</vt:i4>
      </vt:variant>
    </vt:vector>
  </HeadingPairs>
  <TitlesOfParts>
    <vt:vector size="29" baseType="lpstr">
      <vt:lpstr>Aptos</vt:lpstr>
      <vt:lpstr>Aptos Display</vt:lpstr>
      <vt:lpstr>Arial</vt:lpstr>
      <vt:lpstr>Times New Roman</vt:lpstr>
      <vt:lpstr>Thème Office</vt:lpstr>
      <vt:lpstr>Méthodes de recherche en sciences de l’information</vt:lpstr>
      <vt:lpstr>Plan de la séance</vt:lpstr>
      <vt:lpstr>1. Phases de la recherche scientifique</vt:lpstr>
      <vt:lpstr>Selon vous, quel est le problème?</vt:lpstr>
      <vt:lpstr>Processus de résolution de problème</vt:lpstr>
      <vt:lpstr>2. Exemples de projets de recherche</vt:lpstr>
      <vt:lpstr>Projet de recherche en milieu académique</vt:lpstr>
      <vt:lpstr>Projet de recherche en milieu académique</vt:lpstr>
      <vt:lpstr>Projet de recherche en milieu académique</vt:lpstr>
      <vt:lpstr>Projet de recherche en milieu académique</vt:lpstr>
      <vt:lpstr>Projet de recherche en milieu académique</vt:lpstr>
      <vt:lpstr>Projet de recherche en milieu académique</vt:lpstr>
      <vt:lpstr>Projet de recherche en milieu académique</vt:lpstr>
      <vt:lpstr>Projet de recherche en milieu professionnel</vt:lpstr>
      <vt:lpstr>3. Phase conceptuelle – Problème de recherche</vt:lpstr>
      <vt:lpstr>Il faut une idée…</vt:lpstr>
      <vt:lpstr>4. Pause</vt:lpstr>
      <vt:lpstr>5. Phase conceptuelle – Recension des écrits</vt:lpstr>
      <vt:lpstr>Le syndrome du surligneur</vt:lpstr>
      <vt:lpstr>Exemple flow chart</vt:lpstr>
      <vt:lpstr>6. Phase conceptuelle – Cadre de référence</vt:lpstr>
      <vt:lpstr>Présentation PowerPoint</vt:lpstr>
      <vt:lpstr>7. Critique en recherche – Explication du TP1</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Constance Poitras</dc:creator>
  <cp:lastModifiedBy>Constance Poitras</cp:lastModifiedBy>
  <cp:revision>3</cp:revision>
  <dcterms:created xsi:type="dcterms:W3CDTF">2024-10-07T10:59:03Z</dcterms:created>
  <dcterms:modified xsi:type="dcterms:W3CDTF">2025-01-09T22:30:26Z</dcterms:modified>
</cp:coreProperties>
</file>