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sldIdLst>
    <p:sldId id="256" r:id="rId2"/>
    <p:sldId id="258" r:id="rId3"/>
    <p:sldId id="283" r:id="rId4"/>
    <p:sldId id="280" r:id="rId5"/>
    <p:sldId id="281" r:id="rId6"/>
    <p:sldId id="293" r:id="rId7"/>
    <p:sldId id="284" r:id="rId8"/>
    <p:sldId id="285" r:id="rId9"/>
    <p:sldId id="294" r:id="rId10"/>
    <p:sldId id="286" r:id="rId11"/>
    <p:sldId id="287" r:id="rId12"/>
    <p:sldId id="288" r:id="rId13"/>
    <p:sldId id="289" r:id="rId14"/>
    <p:sldId id="290" r:id="rId15"/>
    <p:sldId id="291" r:id="rId16"/>
    <p:sldId id="292" r:id="rId17"/>
    <p:sldId id="295" r:id="rId18"/>
    <p:sldId id="296" r:id="rId19"/>
    <p:sldId id="297" r:id="rId20"/>
    <p:sldId id="298" r:id="rId21"/>
    <p:sldId id="299" r:id="rId22"/>
    <p:sldId id="300" r:id="rId23"/>
    <p:sldId id="302" r:id="rId24"/>
    <p:sldId id="303" r:id="rId25"/>
    <p:sldId id="304" r:id="rId26"/>
    <p:sldId id="305" r:id="rId27"/>
    <p:sldId id="306" r:id="rId28"/>
    <p:sldId id="308" r:id="rId29"/>
    <p:sldId id="309" r:id="rId30"/>
    <p:sldId id="301" r:id="rId31"/>
    <p:sldId id="310" r:id="rId32"/>
    <p:sldId id="311" r:id="rId33"/>
    <p:sldId id="312" r:id="rId34"/>
    <p:sldId id="313" r:id="rId35"/>
    <p:sldId id="278" r:id="rId36"/>
    <p:sldId id="316" r:id="rId37"/>
    <p:sldId id="315" r:id="rId38"/>
    <p:sldId id="317" r:id="rId39"/>
    <p:sldId id="318" r:id="rId40"/>
    <p:sldId id="319" r:id="rId41"/>
    <p:sldId id="320" r:id="rId42"/>
    <p:sldId id="321" r:id="rId43"/>
    <p:sldId id="322" r:id="rId44"/>
    <p:sldId id="323" r:id="rId45"/>
    <p:sldId id="324" r:id="rId46"/>
    <p:sldId id="327" r:id="rId47"/>
    <p:sldId id="261" r:id="rId48"/>
    <p:sldId id="328" r:id="rId49"/>
    <p:sldId id="329" r:id="rId50"/>
    <p:sldId id="330" r:id="rId51"/>
    <p:sldId id="331" r:id="rId52"/>
    <p:sldId id="268" r:id="rId53"/>
    <p:sldId id="257" r:id="rId54"/>
    <p:sldId id="326" r:id="rId55"/>
    <p:sldId id="264" r:id="rId56"/>
    <p:sldId id="279" r:id="rId57"/>
    <p:sldId id="265" r:id="rId58"/>
    <p:sldId id="325" r:id="rId59"/>
    <p:sldId id="272" r:id="rId60"/>
    <p:sldId id="260" r:id="rId61"/>
    <p:sldId id="273" r:id="rId62"/>
    <p:sldId id="263" r:id="rId63"/>
    <p:sldId id="262" r:id="rId64"/>
    <p:sldId id="274" r:id="rId65"/>
    <p:sldId id="275" r:id="rId66"/>
    <p:sldId id="276" r:id="rId6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D8CE"/>
    <a:srgbClr val="BFA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09741F-D255-43DC-B2A5-950BF65430F3}" v="887" dt="2025-01-25T16:44:45.99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3" autoAdjust="0"/>
    <p:restoredTop sz="94660"/>
  </p:normalViewPr>
  <p:slideViewPr>
    <p:cSldViewPr snapToGrid="0">
      <p:cViewPr varScale="1">
        <p:scale>
          <a:sx n="105" d="100"/>
          <a:sy n="105" d="100"/>
        </p:scale>
        <p:origin x="750"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tance Poitras" userId="24d0b826e1b83865" providerId="LiveId" clId="{A609741F-D255-43DC-B2A5-950BF65430F3}"/>
    <pc:docChg chg="undo redo custSel addSld delSld modSld sldOrd">
      <pc:chgData name="Constance Poitras" userId="24d0b826e1b83865" providerId="LiveId" clId="{A609741F-D255-43DC-B2A5-950BF65430F3}" dt="2025-01-26T19:19:42.065" v="8285" actId="20577"/>
      <pc:docMkLst>
        <pc:docMk/>
      </pc:docMkLst>
      <pc:sldChg chg="modSp mod">
        <pc:chgData name="Constance Poitras" userId="24d0b826e1b83865" providerId="LiveId" clId="{A609741F-D255-43DC-B2A5-950BF65430F3}" dt="2025-01-20T20:19:16.351" v="78" actId="20577"/>
        <pc:sldMkLst>
          <pc:docMk/>
          <pc:sldMk cId="3727853809" sldId="256"/>
        </pc:sldMkLst>
        <pc:spChg chg="mod">
          <ac:chgData name="Constance Poitras" userId="24d0b826e1b83865" providerId="LiveId" clId="{A609741F-D255-43DC-B2A5-950BF65430F3}" dt="2025-01-20T20:19:16.351" v="78" actId="20577"/>
          <ac:spMkLst>
            <pc:docMk/>
            <pc:sldMk cId="3727853809" sldId="256"/>
            <ac:spMk id="3" creationId="{B5BE739C-3F15-4310-9CC2-9DE1A5B45674}"/>
          </ac:spMkLst>
        </pc:spChg>
      </pc:sldChg>
      <pc:sldChg chg="modSp add mod setBg">
        <pc:chgData name="Constance Poitras" userId="24d0b826e1b83865" providerId="LiveId" clId="{A609741F-D255-43DC-B2A5-950BF65430F3}" dt="2025-01-25T15:59:28.589" v="8237"/>
        <pc:sldMkLst>
          <pc:docMk/>
          <pc:sldMk cId="1602850971" sldId="257"/>
        </pc:sldMkLst>
        <pc:spChg chg="mod">
          <ac:chgData name="Constance Poitras" userId="24d0b826e1b83865" providerId="LiveId" clId="{A609741F-D255-43DC-B2A5-950BF65430F3}" dt="2025-01-25T15:59:23.931" v="8236" actId="20577"/>
          <ac:spMkLst>
            <pc:docMk/>
            <pc:sldMk cId="1602850971" sldId="257"/>
            <ac:spMk id="2" creationId="{4E25CCD9-F2C4-F941-99D0-A5071C86606E}"/>
          </ac:spMkLst>
        </pc:spChg>
      </pc:sldChg>
      <pc:sldChg chg="modSp mod">
        <pc:chgData name="Constance Poitras" userId="24d0b826e1b83865" providerId="LiveId" clId="{A609741F-D255-43DC-B2A5-950BF65430F3}" dt="2025-01-23T13:53:07.480" v="407" actId="20578"/>
        <pc:sldMkLst>
          <pc:docMk/>
          <pc:sldMk cId="2673527358" sldId="258"/>
        </pc:sldMkLst>
        <pc:spChg chg="mod">
          <ac:chgData name="Constance Poitras" userId="24d0b826e1b83865" providerId="LiveId" clId="{A609741F-D255-43DC-B2A5-950BF65430F3}" dt="2025-01-23T13:53:07.480" v="407" actId="20578"/>
          <ac:spMkLst>
            <pc:docMk/>
            <pc:sldMk cId="2673527358" sldId="258"/>
            <ac:spMk id="3" creationId="{B5BE739C-3F15-4310-9CC2-9DE1A5B45674}"/>
          </ac:spMkLst>
        </pc:spChg>
      </pc:sldChg>
      <pc:sldChg chg="add del">
        <pc:chgData name="Constance Poitras" userId="24d0b826e1b83865" providerId="LiveId" clId="{A609741F-D255-43DC-B2A5-950BF65430F3}" dt="2025-01-20T20:19:06.672" v="74" actId="47"/>
        <pc:sldMkLst>
          <pc:docMk/>
          <pc:sldMk cId="774240839" sldId="259"/>
        </pc:sldMkLst>
      </pc:sldChg>
      <pc:sldChg chg="modSp add del mod">
        <pc:chgData name="Constance Poitras" userId="24d0b826e1b83865" providerId="LiveId" clId="{A609741F-D255-43DC-B2A5-950BF65430F3}" dt="2025-01-20T20:18:54.500" v="55" actId="2890"/>
        <pc:sldMkLst>
          <pc:docMk/>
          <pc:sldMk cId="1841853510" sldId="259"/>
        </pc:sldMkLst>
      </pc:sldChg>
      <pc:sldChg chg="modSp add del mod">
        <pc:chgData name="Constance Poitras" userId="24d0b826e1b83865" providerId="LiveId" clId="{A609741F-D255-43DC-B2A5-950BF65430F3}" dt="2025-01-20T20:28:18.008" v="267" actId="47"/>
        <pc:sldMkLst>
          <pc:docMk/>
          <pc:sldMk cId="142860983" sldId="260"/>
        </pc:sldMkLst>
        <pc:spChg chg="mod">
          <ac:chgData name="Constance Poitras" userId="24d0b826e1b83865" providerId="LiveId" clId="{A609741F-D255-43DC-B2A5-950BF65430F3}" dt="2025-01-20T20:20:14.916" v="91" actId="20577"/>
          <ac:spMkLst>
            <pc:docMk/>
            <pc:sldMk cId="142860983" sldId="260"/>
            <ac:spMk id="2" creationId="{460765AE-65B7-79B7-5AFE-4567A93DBA57}"/>
          </ac:spMkLst>
        </pc:spChg>
        <pc:spChg chg="mod">
          <ac:chgData name="Constance Poitras" userId="24d0b826e1b83865" providerId="LiveId" clId="{A609741F-D255-43DC-B2A5-950BF65430F3}" dt="2025-01-20T20:20:30.814" v="95" actId="5793"/>
          <ac:spMkLst>
            <pc:docMk/>
            <pc:sldMk cId="142860983" sldId="260"/>
            <ac:spMk id="3" creationId="{B13978D0-A723-D054-37ED-AF34C066336D}"/>
          </ac:spMkLst>
        </pc:spChg>
      </pc:sldChg>
      <pc:sldChg chg="addSp delSp modSp add mod ord setBg delDesignElem chgLayout">
        <pc:chgData name="Constance Poitras" userId="24d0b826e1b83865" providerId="LiveId" clId="{A609741F-D255-43DC-B2A5-950BF65430F3}" dt="2025-01-25T15:52:33.544" v="8091" actId="700"/>
        <pc:sldMkLst>
          <pc:docMk/>
          <pc:sldMk cId="1073959114" sldId="261"/>
        </pc:sldMkLst>
        <pc:spChg chg="mod ord">
          <ac:chgData name="Constance Poitras" userId="24d0b826e1b83865" providerId="LiveId" clId="{A609741F-D255-43DC-B2A5-950BF65430F3}" dt="2025-01-25T15:52:33.544" v="8091" actId="700"/>
          <ac:spMkLst>
            <pc:docMk/>
            <pc:sldMk cId="1073959114" sldId="261"/>
            <ac:spMk id="2" creationId="{5C883106-C5AA-A2F9-1F6D-B4D0D0034691}"/>
          </ac:spMkLst>
        </pc:spChg>
        <pc:spChg chg="mod ord">
          <ac:chgData name="Constance Poitras" userId="24d0b826e1b83865" providerId="LiveId" clId="{A609741F-D255-43DC-B2A5-950BF65430F3}" dt="2025-01-25T15:52:33.544" v="8091" actId="700"/>
          <ac:spMkLst>
            <pc:docMk/>
            <pc:sldMk cId="1073959114" sldId="261"/>
            <ac:spMk id="3" creationId="{1D810802-21AE-AC41-5FA8-56D1225BD033}"/>
          </ac:spMkLst>
        </pc:spChg>
        <pc:spChg chg="del">
          <ac:chgData name="Constance Poitras" userId="24d0b826e1b83865" providerId="LiveId" clId="{A609741F-D255-43DC-B2A5-950BF65430F3}" dt="2025-01-25T15:51:28.036" v="8080" actId="478"/>
          <ac:spMkLst>
            <pc:docMk/>
            <pc:sldMk cId="1073959114" sldId="261"/>
            <ac:spMk id="4" creationId="{83C6767F-B7F4-0AC7-8A47-695BF452683A}"/>
          </ac:spMkLst>
        </pc:spChg>
        <pc:spChg chg="mod ord">
          <ac:chgData name="Constance Poitras" userId="24d0b826e1b83865" providerId="LiveId" clId="{A609741F-D255-43DC-B2A5-950BF65430F3}" dt="2025-01-25T15:52:33.544" v="8091" actId="700"/>
          <ac:spMkLst>
            <pc:docMk/>
            <pc:sldMk cId="1073959114" sldId="261"/>
            <ac:spMk id="5" creationId="{3E9B1F0D-5662-3AF2-A01A-644E243BC617}"/>
          </ac:spMkLst>
        </pc:spChg>
        <pc:spChg chg="del">
          <ac:chgData name="Constance Poitras" userId="24d0b826e1b83865" providerId="LiveId" clId="{A609741F-D255-43DC-B2A5-950BF65430F3}" dt="2025-01-25T15:51:22.851" v="8079"/>
          <ac:spMkLst>
            <pc:docMk/>
            <pc:sldMk cId="1073959114" sldId="261"/>
            <ac:spMk id="21" creationId="{90D01200-0224-43C5-AB38-FB4D16B73FB7}"/>
          </ac:spMkLst>
        </pc:spChg>
        <pc:spChg chg="del">
          <ac:chgData name="Constance Poitras" userId="24d0b826e1b83865" providerId="LiveId" clId="{A609741F-D255-43DC-B2A5-950BF65430F3}" dt="2025-01-25T15:51:22.851" v="8079"/>
          <ac:spMkLst>
            <pc:docMk/>
            <pc:sldMk cId="1073959114" sldId="261"/>
            <ac:spMk id="23" creationId="{728A44A4-A002-4A88-9FC9-1D0566C97A47}"/>
          </ac:spMkLst>
        </pc:spChg>
        <pc:spChg chg="del">
          <ac:chgData name="Constance Poitras" userId="24d0b826e1b83865" providerId="LiveId" clId="{A609741F-D255-43DC-B2A5-950BF65430F3}" dt="2025-01-25T15:51:22.851" v="8079"/>
          <ac:spMkLst>
            <pc:docMk/>
            <pc:sldMk cId="1073959114" sldId="261"/>
            <ac:spMk id="25" creationId="{3E7D5C7B-DD16-401B-85CE-4AAA2A4F5136}"/>
          </ac:spMkLst>
        </pc:spChg>
        <pc:picChg chg="add del">
          <ac:chgData name="Constance Poitras" userId="24d0b826e1b83865" providerId="LiveId" clId="{A609741F-D255-43DC-B2A5-950BF65430F3}" dt="2025-01-25T15:52:13.088" v="8090" actId="478"/>
          <ac:picMkLst>
            <pc:docMk/>
            <pc:sldMk cId="1073959114" sldId="261"/>
            <ac:picMk id="7" creationId="{062726F2-AB14-E8D2-3C4C-DB520CC78180}"/>
          </ac:picMkLst>
        </pc:picChg>
      </pc:sldChg>
      <pc:sldChg chg="del">
        <pc:chgData name="Constance Poitras" userId="24d0b826e1b83865" providerId="LiveId" clId="{A609741F-D255-43DC-B2A5-950BF65430F3}" dt="2025-01-20T20:18:15.319" v="0" actId="47"/>
        <pc:sldMkLst>
          <pc:docMk/>
          <pc:sldMk cId="1930972834" sldId="261"/>
        </pc:sldMkLst>
      </pc:sldChg>
      <pc:sldChg chg="modSp add del mod">
        <pc:chgData name="Constance Poitras" userId="24d0b826e1b83865" providerId="LiveId" clId="{A609741F-D255-43DC-B2A5-950BF65430F3}" dt="2025-01-20T20:28:17.374" v="264" actId="47"/>
        <pc:sldMkLst>
          <pc:docMk/>
          <pc:sldMk cId="2676250857" sldId="262"/>
        </pc:sldMkLst>
        <pc:spChg chg="mod">
          <ac:chgData name="Constance Poitras" userId="24d0b826e1b83865" providerId="LiveId" clId="{A609741F-D255-43DC-B2A5-950BF65430F3}" dt="2025-01-20T20:22:11.190" v="124" actId="20577"/>
          <ac:spMkLst>
            <pc:docMk/>
            <pc:sldMk cId="2676250857" sldId="262"/>
            <ac:spMk id="2" creationId="{FFF5C2D6-8C17-5A2C-556E-0E4AD9EECCA4}"/>
          </ac:spMkLst>
        </pc:spChg>
        <pc:spChg chg="mod">
          <ac:chgData name="Constance Poitras" userId="24d0b826e1b83865" providerId="LiveId" clId="{A609741F-D255-43DC-B2A5-950BF65430F3}" dt="2025-01-20T20:22:23.644" v="126" actId="5793"/>
          <ac:spMkLst>
            <pc:docMk/>
            <pc:sldMk cId="2676250857" sldId="262"/>
            <ac:spMk id="3" creationId="{4205DC7C-6F21-FEF2-76B8-AED4275D0098}"/>
          </ac:spMkLst>
        </pc:spChg>
      </pc:sldChg>
      <pc:sldChg chg="modSp add del mod ord">
        <pc:chgData name="Constance Poitras" userId="24d0b826e1b83865" providerId="LiveId" clId="{A609741F-D255-43DC-B2A5-950BF65430F3}" dt="2025-01-20T20:28:17.559" v="265" actId="47"/>
        <pc:sldMkLst>
          <pc:docMk/>
          <pc:sldMk cId="2255722593" sldId="263"/>
        </pc:sldMkLst>
        <pc:spChg chg="mod">
          <ac:chgData name="Constance Poitras" userId="24d0b826e1b83865" providerId="LiveId" clId="{A609741F-D255-43DC-B2A5-950BF65430F3}" dt="2025-01-20T20:21:10.339" v="109" actId="20577"/>
          <ac:spMkLst>
            <pc:docMk/>
            <pc:sldMk cId="2255722593" sldId="263"/>
            <ac:spMk id="2" creationId="{E0D42E7D-37CA-479C-69E6-1D8BA5B60FFD}"/>
          </ac:spMkLst>
        </pc:spChg>
        <pc:spChg chg="mod">
          <ac:chgData name="Constance Poitras" userId="24d0b826e1b83865" providerId="LiveId" clId="{A609741F-D255-43DC-B2A5-950BF65430F3}" dt="2025-01-20T20:21:41.032" v="119" actId="20577"/>
          <ac:spMkLst>
            <pc:docMk/>
            <pc:sldMk cId="2255722593" sldId="263"/>
            <ac:spMk id="3" creationId="{C8A7F38C-1B32-0E88-6A7A-5509A01E0F2E}"/>
          </ac:spMkLst>
        </pc:spChg>
      </pc:sldChg>
      <pc:sldChg chg="delSp add mod setBg">
        <pc:chgData name="Constance Poitras" userId="24d0b826e1b83865" providerId="LiveId" clId="{A609741F-D255-43DC-B2A5-950BF65430F3}" dt="2025-01-25T15:55:33.058" v="8138" actId="478"/>
        <pc:sldMkLst>
          <pc:docMk/>
          <pc:sldMk cId="3950594909" sldId="264"/>
        </pc:sldMkLst>
        <pc:spChg chg="del">
          <ac:chgData name="Constance Poitras" userId="24d0b826e1b83865" providerId="LiveId" clId="{A609741F-D255-43DC-B2A5-950BF65430F3}" dt="2025-01-25T15:55:28.701" v="8136" actId="478"/>
          <ac:spMkLst>
            <pc:docMk/>
            <pc:sldMk cId="3950594909" sldId="264"/>
            <ac:spMk id="3" creationId="{27AE66B2-8444-9364-7DEB-73F1C12977D4}"/>
          </ac:spMkLst>
        </pc:spChg>
        <pc:picChg chg="del">
          <ac:chgData name="Constance Poitras" userId="24d0b826e1b83865" providerId="LiveId" clId="{A609741F-D255-43DC-B2A5-950BF65430F3}" dt="2025-01-25T15:55:33.058" v="8138" actId="478"/>
          <ac:picMkLst>
            <pc:docMk/>
            <pc:sldMk cId="3950594909" sldId="264"/>
            <ac:picMk id="8" creationId="{D2C79782-3B95-8651-D522-949254177BA1}"/>
          </ac:picMkLst>
        </pc:picChg>
      </pc:sldChg>
      <pc:sldChg chg="add del">
        <pc:chgData name="Constance Poitras" userId="24d0b826e1b83865" providerId="LiveId" clId="{A609741F-D255-43DC-B2A5-950BF65430F3}" dt="2025-01-20T20:23:55.542" v="160" actId="47"/>
        <pc:sldMkLst>
          <pc:docMk/>
          <pc:sldMk cId="4035970816" sldId="264"/>
        </pc:sldMkLst>
      </pc:sldChg>
      <pc:sldChg chg="add del">
        <pc:chgData name="Constance Poitras" userId="24d0b826e1b83865" providerId="LiveId" clId="{A609741F-D255-43DC-B2A5-950BF65430F3}" dt="2025-01-20T20:23:56.330" v="161" actId="47"/>
        <pc:sldMkLst>
          <pc:docMk/>
          <pc:sldMk cId="1148279178" sldId="265"/>
        </pc:sldMkLst>
      </pc:sldChg>
      <pc:sldChg chg="delSp add mod setBg">
        <pc:chgData name="Constance Poitras" userId="24d0b826e1b83865" providerId="LiveId" clId="{A609741F-D255-43DC-B2A5-950BF65430F3}" dt="2025-01-25T15:55:53.313" v="8144"/>
        <pc:sldMkLst>
          <pc:docMk/>
          <pc:sldMk cId="2200409924" sldId="265"/>
        </pc:sldMkLst>
        <pc:spChg chg="del">
          <ac:chgData name="Constance Poitras" userId="24d0b826e1b83865" providerId="LiveId" clId="{A609741F-D255-43DC-B2A5-950BF65430F3}" dt="2025-01-25T15:55:44.650" v="8141" actId="478"/>
          <ac:spMkLst>
            <pc:docMk/>
            <pc:sldMk cId="2200409924" sldId="265"/>
            <ac:spMk id="3" creationId="{01A5C9D0-9AC7-3545-BC31-129024C8EDF8}"/>
          </ac:spMkLst>
        </pc:spChg>
        <pc:picChg chg="del">
          <ac:chgData name="Constance Poitras" userId="24d0b826e1b83865" providerId="LiveId" clId="{A609741F-D255-43DC-B2A5-950BF65430F3}" dt="2025-01-25T15:55:48.426" v="8143" actId="478"/>
          <ac:picMkLst>
            <pc:docMk/>
            <pc:sldMk cId="2200409924" sldId="265"/>
            <ac:picMk id="8" creationId="{7652B7E7-63CE-6A39-F470-4EF6F4A61716}"/>
          </ac:picMkLst>
        </pc:picChg>
      </pc:sldChg>
      <pc:sldChg chg="add del">
        <pc:chgData name="Constance Poitras" userId="24d0b826e1b83865" providerId="LiveId" clId="{A609741F-D255-43DC-B2A5-950BF65430F3}" dt="2025-01-20T20:23:56.861" v="162" actId="47"/>
        <pc:sldMkLst>
          <pc:docMk/>
          <pc:sldMk cId="259172603" sldId="266"/>
        </pc:sldMkLst>
      </pc:sldChg>
      <pc:sldChg chg="add del">
        <pc:chgData name="Constance Poitras" userId="24d0b826e1b83865" providerId="LiveId" clId="{A609741F-D255-43DC-B2A5-950BF65430F3}" dt="2025-01-20T20:23:57.555" v="163" actId="47"/>
        <pc:sldMkLst>
          <pc:docMk/>
          <pc:sldMk cId="918887255" sldId="267"/>
        </pc:sldMkLst>
      </pc:sldChg>
      <pc:sldChg chg="modSp add mod setBg">
        <pc:chgData name="Constance Poitras" userId="24d0b826e1b83865" providerId="LiveId" clId="{A609741F-D255-43DC-B2A5-950BF65430F3}" dt="2025-01-25T16:27:21.540" v="8239" actId="313"/>
        <pc:sldMkLst>
          <pc:docMk/>
          <pc:sldMk cId="1269716615" sldId="268"/>
        </pc:sldMkLst>
        <pc:spChg chg="mod">
          <ac:chgData name="Constance Poitras" userId="24d0b826e1b83865" providerId="LiveId" clId="{A609741F-D255-43DC-B2A5-950BF65430F3}" dt="2025-01-25T15:58:22.547" v="8221" actId="1076"/>
          <ac:spMkLst>
            <pc:docMk/>
            <pc:sldMk cId="1269716615" sldId="268"/>
            <ac:spMk id="2" creationId="{29FFE2B5-CE5E-CC1C-BEE2-033AD2C79F0C}"/>
          </ac:spMkLst>
        </pc:spChg>
        <pc:graphicFrameChg chg="modGraphic">
          <ac:chgData name="Constance Poitras" userId="24d0b826e1b83865" providerId="LiveId" clId="{A609741F-D255-43DC-B2A5-950BF65430F3}" dt="2025-01-25T16:27:21.540" v="8239" actId="313"/>
          <ac:graphicFrameMkLst>
            <pc:docMk/>
            <pc:sldMk cId="1269716615" sldId="268"/>
            <ac:graphicFrameMk id="4" creationId="{4C498A99-89C7-BC81-DDAD-B8C8F0A3AD7D}"/>
          </ac:graphicFrameMkLst>
        </pc:graphicFrameChg>
      </pc:sldChg>
      <pc:sldChg chg="add del">
        <pc:chgData name="Constance Poitras" userId="24d0b826e1b83865" providerId="LiveId" clId="{A609741F-D255-43DC-B2A5-950BF65430F3}" dt="2025-01-20T20:23:58.200" v="164" actId="47"/>
        <pc:sldMkLst>
          <pc:docMk/>
          <pc:sldMk cId="1669943246" sldId="268"/>
        </pc:sldMkLst>
      </pc:sldChg>
      <pc:sldChg chg="add del">
        <pc:chgData name="Constance Poitras" userId="24d0b826e1b83865" providerId="LiveId" clId="{A609741F-D255-43DC-B2A5-950BF65430F3}" dt="2025-01-20T20:23:58.762" v="165" actId="47"/>
        <pc:sldMkLst>
          <pc:docMk/>
          <pc:sldMk cId="641082987" sldId="269"/>
        </pc:sldMkLst>
      </pc:sldChg>
      <pc:sldChg chg="add del">
        <pc:chgData name="Constance Poitras" userId="24d0b826e1b83865" providerId="LiveId" clId="{A609741F-D255-43DC-B2A5-950BF65430F3}" dt="2025-01-20T20:23:59.511" v="166" actId="47"/>
        <pc:sldMkLst>
          <pc:docMk/>
          <pc:sldMk cId="2387600271" sldId="270"/>
        </pc:sldMkLst>
      </pc:sldChg>
      <pc:sldChg chg="add del">
        <pc:chgData name="Constance Poitras" userId="24d0b826e1b83865" providerId="LiveId" clId="{A609741F-D255-43DC-B2A5-950BF65430F3}" dt="2025-01-20T20:24:00.156" v="167" actId="47"/>
        <pc:sldMkLst>
          <pc:docMk/>
          <pc:sldMk cId="3869881470" sldId="271"/>
        </pc:sldMkLst>
      </pc:sldChg>
      <pc:sldChg chg="modSp add del mod">
        <pc:chgData name="Constance Poitras" userId="24d0b826e1b83865" providerId="LiveId" clId="{A609741F-D255-43DC-B2A5-950BF65430F3}" dt="2025-01-20T20:28:19.166" v="269" actId="47"/>
        <pc:sldMkLst>
          <pc:docMk/>
          <pc:sldMk cId="241278017" sldId="272"/>
        </pc:sldMkLst>
        <pc:spChg chg="mod">
          <ac:chgData name="Constance Poitras" userId="24d0b826e1b83865" providerId="LiveId" clId="{A609741F-D255-43DC-B2A5-950BF65430F3}" dt="2025-01-20T20:20:03.374" v="85" actId="20577"/>
          <ac:spMkLst>
            <pc:docMk/>
            <pc:sldMk cId="241278017" sldId="272"/>
            <ac:spMk id="2" creationId="{F8B4DC75-E475-62DC-591E-EF1C6670A198}"/>
          </ac:spMkLst>
        </pc:spChg>
        <pc:spChg chg="mod">
          <ac:chgData name="Constance Poitras" userId="24d0b826e1b83865" providerId="LiveId" clId="{A609741F-D255-43DC-B2A5-950BF65430F3}" dt="2025-01-20T20:20:10.003" v="88" actId="5793"/>
          <ac:spMkLst>
            <pc:docMk/>
            <pc:sldMk cId="241278017" sldId="272"/>
            <ac:spMk id="3" creationId="{6210AAC9-558E-166E-F913-9EBBB127A121}"/>
          </ac:spMkLst>
        </pc:spChg>
      </pc:sldChg>
      <pc:sldChg chg="modSp add del mod ord">
        <pc:chgData name="Constance Poitras" userId="24d0b826e1b83865" providerId="LiveId" clId="{A609741F-D255-43DC-B2A5-950BF65430F3}" dt="2025-01-20T20:28:31.294" v="272" actId="20577"/>
        <pc:sldMkLst>
          <pc:docMk/>
          <pc:sldMk cId="302985232" sldId="273"/>
        </pc:sldMkLst>
        <pc:spChg chg="mod">
          <ac:chgData name="Constance Poitras" userId="24d0b826e1b83865" providerId="LiveId" clId="{A609741F-D255-43DC-B2A5-950BF65430F3}" dt="2025-01-20T20:28:31.294" v="272" actId="20577"/>
          <ac:spMkLst>
            <pc:docMk/>
            <pc:sldMk cId="302985232" sldId="273"/>
            <ac:spMk id="2" creationId="{BAD9DA7A-721C-92C5-1274-83CCC08867E6}"/>
          </ac:spMkLst>
        </pc:spChg>
        <pc:spChg chg="mod">
          <ac:chgData name="Constance Poitras" userId="24d0b826e1b83865" providerId="LiveId" clId="{A609741F-D255-43DC-B2A5-950BF65430F3}" dt="2025-01-20T20:21:01.912" v="103"/>
          <ac:spMkLst>
            <pc:docMk/>
            <pc:sldMk cId="302985232" sldId="273"/>
            <ac:spMk id="3" creationId="{60399233-C882-B753-1E3B-9E6B09DBFF6E}"/>
          </ac:spMkLst>
        </pc:spChg>
      </pc:sldChg>
      <pc:sldChg chg="del">
        <pc:chgData name="Constance Poitras" userId="24d0b826e1b83865" providerId="LiveId" clId="{A609741F-D255-43DC-B2A5-950BF65430F3}" dt="2025-01-20T20:18:15.712" v="1" actId="47"/>
        <pc:sldMkLst>
          <pc:docMk/>
          <pc:sldMk cId="2527442698" sldId="273"/>
        </pc:sldMkLst>
      </pc:sldChg>
      <pc:sldChg chg="modSp add del mod ord">
        <pc:chgData name="Constance Poitras" userId="24d0b826e1b83865" providerId="LiveId" clId="{A609741F-D255-43DC-B2A5-950BF65430F3}" dt="2025-01-20T20:28:17.149" v="263" actId="47"/>
        <pc:sldMkLst>
          <pc:docMk/>
          <pc:sldMk cId="1898665521" sldId="274"/>
        </pc:sldMkLst>
        <pc:spChg chg="mod">
          <ac:chgData name="Constance Poitras" userId="24d0b826e1b83865" providerId="LiveId" clId="{A609741F-D255-43DC-B2A5-950BF65430F3}" dt="2025-01-20T20:22:40.174" v="140" actId="20577"/>
          <ac:spMkLst>
            <pc:docMk/>
            <pc:sldMk cId="1898665521" sldId="274"/>
            <ac:spMk id="2" creationId="{DB0191CB-A627-1A13-BCDF-256CDF9CD92B}"/>
          </ac:spMkLst>
        </pc:spChg>
        <pc:spChg chg="mod">
          <ac:chgData name="Constance Poitras" userId="24d0b826e1b83865" providerId="LiveId" clId="{A609741F-D255-43DC-B2A5-950BF65430F3}" dt="2025-01-20T20:23:11.170" v="145" actId="5793"/>
          <ac:spMkLst>
            <pc:docMk/>
            <pc:sldMk cId="1898665521" sldId="274"/>
            <ac:spMk id="3" creationId="{0EE8E76E-16E9-4E31-167E-F4A6F3AA29B2}"/>
          </ac:spMkLst>
        </pc:spChg>
      </pc:sldChg>
      <pc:sldChg chg="del">
        <pc:chgData name="Constance Poitras" userId="24d0b826e1b83865" providerId="LiveId" clId="{A609741F-D255-43DC-B2A5-950BF65430F3}" dt="2025-01-20T20:18:15.910" v="2" actId="47"/>
        <pc:sldMkLst>
          <pc:docMk/>
          <pc:sldMk cId="2212949508" sldId="274"/>
        </pc:sldMkLst>
      </pc:sldChg>
      <pc:sldChg chg="del">
        <pc:chgData name="Constance Poitras" userId="24d0b826e1b83865" providerId="LiveId" clId="{A609741F-D255-43DC-B2A5-950BF65430F3}" dt="2025-01-20T20:18:16.122" v="3" actId="47"/>
        <pc:sldMkLst>
          <pc:docMk/>
          <pc:sldMk cId="1401622982" sldId="275"/>
        </pc:sldMkLst>
      </pc:sldChg>
      <pc:sldChg chg="modSp add del mod">
        <pc:chgData name="Constance Poitras" userId="24d0b826e1b83865" providerId="LiveId" clId="{A609741F-D255-43DC-B2A5-950BF65430F3}" dt="2025-01-20T20:28:16.887" v="262" actId="47"/>
        <pc:sldMkLst>
          <pc:docMk/>
          <pc:sldMk cId="1947650487" sldId="275"/>
        </pc:sldMkLst>
        <pc:spChg chg="mod">
          <ac:chgData name="Constance Poitras" userId="24d0b826e1b83865" providerId="LiveId" clId="{A609741F-D255-43DC-B2A5-950BF65430F3}" dt="2025-01-20T20:24:07.324" v="170" actId="20577"/>
          <ac:spMkLst>
            <pc:docMk/>
            <pc:sldMk cId="1947650487" sldId="275"/>
            <ac:spMk id="2" creationId="{E3194258-DE36-D65A-04D7-4FF72B1AB641}"/>
          </ac:spMkLst>
        </pc:spChg>
        <pc:spChg chg="mod">
          <ac:chgData name="Constance Poitras" userId="24d0b826e1b83865" providerId="LiveId" clId="{A609741F-D255-43DC-B2A5-950BF65430F3}" dt="2025-01-20T20:23:47.803" v="159"/>
          <ac:spMkLst>
            <pc:docMk/>
            <pc:sldMk cId="1947650487" sldId="275"/>
            <ac:spMk id="3" creationId="{B2C056AB-2EDD-A8F2-E3F4-BE6EBE2521E5}"/>
          </ac:spMkLst>
        </pc:spChg>
      </pc:sldChg>
      <pc:sldChg chg="del">
        <pc:chgData name="Constance Poitras" userId="24d0b826e1b83865" providerId="LiveId" clId="{A609741F-D255-43DC-B2A5-950BF65430F3}" dt="2025-01-20T20:18:16.252" v="4" actId="47"/>
        <pc:sldMkLst>
          <pc:docMk/>
          <pc:sldMk cId="1408023923" sldId="276"/>
        </pc:sldMkLst>
      </pc:sldChg>
      <pc:sldChg chg="addSp delSp modSp add mod">
        <pc:chgData name="Constance Poitras" userId="24d0b826e1b83865" providerId="LiveId" clId="{A609741F-D255-43DC-B2A5-950BF65430F3}" dt="2025-01-20T20:25:33.676" v="189" actId="478"/>
        <pc:sldMkLst>
          <pc:docMk/>
          <pc:sldMk cId="1840218330" sldId="276"/>
        </pc:sldMkLst>
        <pc:picChg chg="add mod ord">
          <ac:chgData name="Constance Poitras" userId="24d0b826e1b83865" providerId="LiveId" clId="{A609741F-D255-43DC-B2A5-950BF65430F3}" dt="2025-01-20T20:25:28.039" v="186" actId="1076"/>
          <ac:picMkLst>
            <pc:docMk/>
            <pc:sldMk cId="1840218330" sldId="276"/>
            <ac:picMk id="6" creationId="{7334B063-4D55-81A2-BE91-1DF0E2F3F29C}"/>
          </ac:picMkLst>
        </pc:picChg>
      </pc:sldChg>
      <pc:sldChg chg="addSp delSp modSp add del mod modClrScheme chgLayout">
        <pc:chgData name="Constance Poitras" userId="24d0b826e1b83865" providerId="LiveId" clId="{A609741F-D255-43DC-B2A5-950BF65430F3}" dt="2025-01-24T22:25:25.409" v="7201" actId="47"/>
        <pc:sldMkLst>
          <pc:docMk/>
          <pc:sldMk cId="1116264" sldId="277"/>
        </pc:sldMkLst>
      </pc:sldChg>
      <pc:sldChg chg="del">
        <pc:chgData name="Constance Poitras" userId="24d0b826e1b83865" providerId="LiveId" clId="{A609741F-D255-43DC-B2A5-950BF65430F3}" dt="2025-01-20T20:18:16.421" v="5" actId="47"/>
        <pc:sldMkLst>
          <pc:docMk/>
          <pc:sldMk cId="2646887067" sldId="277"/>
        </pc:sldMkLst>
      </pc:sldChg>
      <pc:sldChg chg="add del">
        <pc:chgData name="Constance Poitras" userId="24d0b826e1b83865" providerId="LiveId" clId="{A609741F-D255-43DC-B2A5-950BF65430F3}" dt="2025-01-20T20:25:45.133" v="191" actId="47"/>
        <pc:sldMkLst>
          <pc:docMk/>
          <pc:sldMk cId="3478455804" sldId="277"/>
        </pc:sldMkLst>
      </pc:sldChg>
      <pc:sldChg chg="del">
        <pc:chgData name="Constance Poitras" userId="24d0b826e1b83865" providerId="LiveId" clId="{A609741F-D255-43DC-B2A5-950BF65430F3}" dt="2025-01-20T20:18:16.613" v="6" actId="47"/>
        <pc:sldMkLst>
          <pc:docMk/>
          <pc:sldMk cId="1391926856" sldId="278"/>
        </pc:sldMkLst>
      </pc:sldChg>
      <pc:sldChg chg="modSp add mod ord">
        <pc:chgData name="Constance Poitras" userId="24d0b826e1b83865" providerId="LiveId" clId="{A609741F-D255-43DC-B2A5-950BF65430F3}" dt="2025-01-25T15:50:21.791" v="8071" actId="20577"/>
        <pc:sldMkLst>
          <pc:docMk/>
          <pc:sldMk cId="2690311934" sldId="278"/>
        </pc:sldMkLst>
        <pc:spChg chg="mod">
          <ac:chgData name="Constance Poitras" userId="24d0b826e1b83865" providerId="LiveId" clId="{A609741F-D255-43DC-B2A5-950BF65430F3}" dt="2025-01-25T15:50:21.791" v="8071" actId="20577"/>
          <ac:spMkLst>
            <pc:docMk/>
            <pc:sldMk cId="2690311934" sldId="278"/>
            <ac:spMk id="5" creationId="{648585B3-D958-FAF8-A80F-3E2FFFA14A43}"/>
          </ac:spMkLst>
        </pc:spChg>
      </pc:sldChg>
      <pc:sldChg chg="add del">
        <pc:chgData name="Constance Poitras" userId="24d0b826e1b83865" providerId="LiveId" clId="{A609741F-D255-43DC-B2A5-950BF65430F3}" dt="2025-01-20T20:28:21.330" v="270" actId="2890"/>
        <pc:sldMkLst>
          <pc:docMk/>
          <pc:sldMk cId="69736390" sldId="279"/>
        </pc:sldMkLst>
      </pc:sldChg>
      <pc:sldChg chg="del">
        <pc:chgData name="Constance Poitras" userId="24d0b826e1b83865" providerId="LiveId" clId="{A609741F-D255-43DC-B2A5-950BF65430F3}" dt="2025-01-20T20:18:16.962" v="8" actId="47"/>
        <pc:sldMkLst>
          <pc:docMk/>
          <pc:sldMk cId="1871003737" sldId="279"/>
        </pc:sldMkLst>
      </pc:sldChg>
      <pc:sldChg chg="modSp add del mod">
        <pc:chgData name="Constance Poitras" userId="24d0b826e1b83865" providerId="LiveId" clId="{A609741F-D255-43DC-B2A5-950BF65430F3}" dt="2025-01-23T18:05:06.096" v="1533" actId="47"/>
        <pc:sldMkLst>
          <pc:docMk/>
          <pc:sldMk cId="2006359929" sldId="279"/>
        </pc:sldMkLst>
      </pc:sldChg>
      <pc:sldChg chg="delSp modSp add mod setBg">
        <pc:chgData name="Constance Poitras" userId="24d0b826e1b83865" providerId="LiveId" clId="{A609741F-D255-43DC-B2A5-950BF65430F3}" dt="2025-01-26T19:19:42.065" v="8285" actId="20577"/>
        <pc:sldMkLst>
          <pc:docMk/>
          <pc:sldMk cId="4057393069" sldId="279"/>
        </pc:sldMkLst>
        <pc:spChg chg="mod">
          <ac:chgData name="Constance Poitras" userId="24d0b826e1b83865" providerId="LiveId" clId="{A609741F-D255-43DC-B2A5-950BF65430F3}" dt="2025-01-26T19:19:35.237" v="8273" actId="20577"/>
          <ac:spMkLst>
            <pc:docMk/>
            <pc:sldMk cId="4057393069" sldId="279"/>
            <ac:spMk id="3" creationId="{C71D5EE1-0174-7125-32D4-CBDD97A74115}"/>
          </ac:spMkLst>
        </pc:spChg>
        <pc:spChg chg="mod">
          <ac:chgData name="Constance Poitras" userId="24d0b826e1b83865" providerId="LiveId" clId="{A609741F-D255-43DC-B2A5-950BF65430F3}" dt="2025-01-26T19:19:42.065" v="8285" actId="20577"/>
          <ac:spMkLst>
            <pc:docMk/>
            <pc:sldMk cId="4057393069" sldId="279"/>
            <ac:spMk id="4" creationId="{AA8EE685-A888-18BB-AC52-5739119A9FE4}"/>
          </ac:spMkLst>
        </pc:spChg>
        <pc:spChg chg="del">
          <ac:chgData name="Constance Poitras" userId="24d0b826e1b83865" providerId="LiveId" clId="{A609741F-D255-43DC-B2A5-950BF65430F3}" dt="2025-01-25T15:55:35.840" v="8139" actId="478"/>
          <ac:spMkLst>
            <pc:docMk/>
            <pc:sldMk cId="4057393069" sldId="279"/>
            <ac:spMk id="10" creationId="{A75AF1DC-9950-EF41-6C37-8665F60FAE0D}"/>
          </ac:spMkLst>
        </pc:spChg>
        <pc:picChg chg="del">
          <ac:chgData name="Constance Poitras" userId="24d0b826e1b83865" providerId="LiveId" clId="{A609741F-D255-43DC-B2A5-950BF65430F3}" dt="2025-01-25T15:55:46.560" v="8142" actId="478"/>
          <ac:picMkLst>
            <pc:docMk/>
            <pc:sldMk cId="4057393069" sldId="279"/>
            <ac:picMk id="12" creationId="{E950B681-1CEF-58E9-81FA-435572E103FA}"/>
          </ac:picMkLst>
        </pc:picChg>
      </pc:sldChg>
      <pc:sldChg chg="del">
        <pc:chgData name="Constance Poitras" userId="24d0b826e1b83865" providerId="LiveId" clId="{A609741F-D255-43DC-B2A5-950BF65430F3}" dt="2025-01-20T20:18:16.786" v="7" actId="47"/>
        <pc:sldMkLst>
          <pc:docMk/>
          <pc:sldMk cId="1719334646" sldId="280"/>
        </pc:sldMkLst>
      </pc:sldChg>
      <pc:sldChg chg="modSp add mod ord">
        <pc:chgData name="Constance Poitras" userId="24d0b826e1b83865" providerId="LiveId" clId="{A609741F-D255-43DC-B2A5-950BF65430F3}" dt="2025-01-23T18:03:37.797" v="1530" actId="20577"/>
        <pc:sldMkLst>
          <pc:docMk/>
          <pc:sldMk cId="3926934355" sldId="280"/>
        </pc:sldMkLst>
        <pc:spChg chg="mod">
          <ac:chgData name="Constance Poitras" userId="24d0b826e1b83865" providerId="LiveId" clId="{A609741F-D255-43DC-B2A5-950BF65430F3}" dt="2025-01-23T17:55:23.051" v="1003" actId="20577"/>
          <ac:spMkLst>
            <pc:docMk/>
            <pc:sldMk cId="3926934355" sldId="280"/>
            <ac:spMk id="2" creationId="{1C060AC0-07F4-4A24-1117-16E1C674B036}"/>
          </ac:spMkLst>
        </pc:spChg>
        <pc:spChg chg="mod">
          <ac:chgData name="Constance Poitras" userId="24d0b826e1b83865" providerId="LiveId" clId="{A609741F-D255-43DC-B2A5-950BF65430F3}" dt="2025-01-23T18:03:37.797" v="1530" actId="20577"/>
          <ac:spMkLst>
            <pc:docMk/>
            <pc:sldMk cId="3926934355" sldId="280"/>
            <ac:spMk id="3" creationId="{C63D5596-653F-3A32-FF67-DF590D8CCB58}"/>
          </ac:spMkLst>
        </pc:spChg>
      </pc:sldChg>
      <pc:sldChg chg="del">
        <pc:chgData name="Constance Poitras" userId="24d0b826e1b83865" providerId="LiveId" clId="{A609741F-D255-43DC-B2A5-950BF65430F3}" dt="2025-01-20T20:18:17.152" v="9" actId="47"/>
        <pc:sldMkLst>
          <pc:docMk/>
          <pc:sldMk cId="3048072939" sldId="281"/>
        </pc:sldMkLst>
      </pc:sldChg>
      <pc:sldChg chg="modSp add mod">
        <pc:chgData name="Constance Poitras" userId="24d0b826e1b83865" providerId="LiveId" clId="{A609741F-D255-43DC-B2A5-950BF65430F3}" dt="2025-01-23T18:05:00.585" v="1532" actId="6549"/>
        <pc:sldMkLst>
          <pc:docMk/>
          <pc:sldMk cId="3956001336" sldId="281"/>
        </pc:sldMkLst>
        <pc:spChg chg="mod">
          <ac:chgData name="Constance Poitras" userId="24d0b826e1b83865" providerId="LiveId" clId="{A609741F-D255-43DC-B2A5-950BF65430F3}" dt="2025-01-23T17:58:47.788" v="1330" actId="14100"/>
          <ac:spMkLst>
            <pc:docMk/>
            <pc:sldMk cId="3956001336" sldId="281"/>
            <ac:spMk id="2" creationId="{584570AE-45D3-EC81-2F9E-64345CA035C7}"/>
          </ac:spMkLst>
        </pc:spChg>
        <pc:spChg chg="mod">
          <ac:chgData name="Constance Poitras" userId="24d0b826e1b83865" providerId="LiveId" clId="{A609741F-D255-43DC-B2A5-950BF65430F3}" dt="2025-01-23T18:05:00.585" v="1532" actId="6549"/>
          <ac:spMkLst>
            <pc:docMk/>
            <pc:sldMk cId="3956001336" sldId="281"/>
            <ac:spMk id="3" creationId="{4332E978-1212-E329-0C96-C0B95A1101BE}"/>
          </ac:spMkLst>
        </pc:spChg>
      </pc:sldChg>
      <pc:sldChg chg="del">
        <pc:chgData name="Constance Poitras" userId="24d0b826e1b83865" providerId="LiveId" clId="{A609741F-D255-43DC-B2A5-950BF65430F3}" dt="2025-01-20T20:18:17.320" v="10" actId="47"/>
        <pc:sldMkLst>
          <pc:docMk/>
          <pc:sldMk cId="1763676454" sldId="282"/>
        </pc:sldMkLst>
      </pc:sldChg>
      <pc:sldChg chg="add del ord">
        <pc:chgData name="Constance Poitras" userId="24d0b826e1b83865" providerId="LiveId" clId="{A609741F-D255-43DC-B2A5-950BF65430F3}" dt="2025-01-23T18:05:37.684" v="1558" actId="47"/>
        <pc:sldMkLst>
          <pc:docMk/>
          <pc:sldMk cId="3836551424" sldId="282"/>
        </pc:sldMkLst>
      </pc:sldChg>
      <pc:sldChg chg="del">
        <pc:chgData name="Constance Poitras" userId="24d0b826e1b83865" providerId="LiveId" clId="{A609741F-D255-43DC-B2A5-950BF65430F3}" dt="2025-01-20T20:18:17.479" v="11" actId="47"/>
        <pc:sldMkLst>
          <pc:docMk/>
          <pc:sldMk cId="2981595334" sldId="283"/>
        </pc:sldMkLst>
      </pc:sldChg>
      <pc:sldChg chg="modSp add mod">
        <pc:chgData name="Constance Poitras" userId="24d0b826e1b83865" providerId="LiveId" clId="{A609741F-D255-43DC-B2A5-950BF65430F3}" dt="2025-01-23T18:05:22.986" v="1555" actId="20577"/>
        <pc:sldMkLst>
          <pc:docMk/>
          <pc:sldMk cId="3950310255" sldId="283"/>
        </pc:sldMkLst>
        <pc:spChg chg="mod">
          <ac:chgData name="Constance Poitras" userId="24d0b826e1b83865" providerId="LiveId" clId="{A609741F-D255-43DC-B2A5-950BF65430F3}" dt="2025-01-23T18:05:22.986" v="1555" actId="20577"/>
          <ac:spMkLst>
            <pc:docMk/>
            <pc:sldMk cId="3950310255" sldId="283"/>
            <ac:spMk id="5" creationId="{72948AFB-7D39-73AC-9A3F-C1C6DE1307C8}"/>
          </ac:spMkLst>
        </pc:spChg>
      </pc:sldChg>
      <pc:sldChg chg="del">
        <pc:chgData name="Constance Poitras" userId="24d0b826e1b83865" providerId="LiveId" clId="{A609741F-D255-43DC-B2A5-950BF65430F3}" dt="2025-01-20T20:18:17.655" v="12" actId="47"/>
        <pc:sldMkLst>
          <pc:docMk/>
          <pc:sldMk cId="1785815878" sldId="284"/>
        </pc:sldMkLst>
      </pc:sldChg>
      <pc:sldChg chg="modSp add mod ord">
        <pc:chgData name="Constance Poitras" userId="24d0b826e1b83865" providerId="LiveId" clId="{A609741F-D255-43DC-B2A5-950BF65430F3}" dt="2025-01-23T18:36:37.144" v="1587" actId="20577"/>
        <pc:sldMkLst>
          <pc:docMk/>
          <pc:sldMk cId="3064088056" sldId="284"/>
        </pc:sldMkLst>
        <pc:spChg chg="mod">
          <ac:chgData name="Constance Poitras" userId="24d0b826e1b83865" providerId="LiveId" clId="{A609741F-D255-43DC-B2A5-950BF65430F3}" dt="2025-01-23T18:36:37.144" v="1587" actId="20577"/>
          <ac:spMkLst>
            <pc:docMk/>
            <pc:sldMk cId="3064088056" sldId="284"/>
            <ac:spMk id="5" creationId="{8338B4B3-4824-BCE0-3AFD-97AFCE34AC32}"/>
          </ac:spMkLst>
        </pc:spChg>
      </pc:sldChg>
      <pc:sldChg chg="addSp delSp modSp add mod ord">
        <pc:chgData name="Constance Poitras" userId="24d0b826e1b83865" providerId="LiveId" clId="{A609741F-D255-43DC-B2A5-950BF65430F3}" dt="2025-01-23T20:47:12.241" v="2853" actId="20577"/>
        <pc:sldMkLst>
          <pc:docMk/>
          <pc:sldMk cId="240170953" sldId="285"/>
        </pc:sldMkLst>
        <pc:spChg chg="mod">
          <ac:chgData name="Constance Poitras" userId="24d0b826e1b83865" providerId="LiveId" clId="{A609741F-D255-43DC-B2A5-950BF65430F3}" dt="2025-01-23T20:47:07.565" v="2849" actId="20577"/>
          <ac:spMkLst>
            <pc:docMk/>
            <pc:sldMk cId="240170953" sldId="285"/>
            <ac:spMk id="2" creationId="{3A97D8DD-25A2-7C85-241C-6B38FCD947DC}"/>
          </ac:spMkLst>
        </pc:spChg>
        <pc:spChg chg="mod">
          <ac:chgData name="Constance Poitras" userId="24d0b826e1b83865" providerId="LiveId" clId="{A609741F-D255-43DC-B2A5-950BF65430F3}" dt="2025-01-23T20:47:12.241" v="2853" actId="20577"/>
          <ac:spMkLst>
            <pc:docMk/>
            <pc:sldMk cId="240170953" sldId="285"/>
            <ac:spMk id="3" creationId="{B28ECF75-5A3E-6E19-D90B-3F8AF3CA9689}"/>
          </ac:spMkLst>
        </pc:spChg>
      </pc:sldChg>
      <pc:sldChg chg="del">
        <pc:chgData name="Constance Poitras" userId="24d0b826e1b83865" providerId="LiveId" clId="{A609741F-D255-43DC-B2A5-950BF65430F3}" dt="2025-01-20T20:18:17.858" v="13" actId="47"/>
        <pc:sldMkLst>
          <pc:docMk/>
          <pc:sldMk cId="266968574" sldId="285"/>
        </pc:sldMkLst>
      </pc:sldChg>
      <pc:sldChg chg="modSp add mod">
        <pc:chgData name="Constance Poitras" userId="24d0b826e1b83865" providerId="LiveId" clId="{A609741F-D255-43DC-B2A5-950BF65430F3}" dt="2025-01-23T18:45:31.413" v="1719" actId="20577"/>
        <pc:sldMkLst>
          <pc:docMk/>
          <pc:sldMk cId="1489433212" sldId="286"/>
        </pc:sldMkLst>
        <pc:spChg chg="mod">
          <ac:chgData name="Constance Poitras" userId="24d0b826e1b83865" providerId="LiveId" clId="{A609741F-D255-43DC-B2A5-950BF65430F3}" dt="2025-01-23T18:44:34.058" v="1697" actId="20577"/>
          <ac:spMkLst>
            <pc:docMk/>
            <pc:sldMk cId="1489433212" sldId="286"/>
            <ac:spMk id="2" creationId="{0DDCD346-8B1B-4A54-C574-9B0813B97753}"/>
          </ac:spMkLst>
        </pc:spChg>
        <pc:spChg chg="mod">
          <ac:chgData name="Constance Poitras" userId="24d0b826e1b83865" providerId="LiveId" clId="{A609741F-D255-43DC-B2A5-950BF65430F3}" dt="2025-01-23T18:45:31.413" v="1719" actId="20577"/>
          <ac:spMkLst>
            <pc:docMk/>
            <pc:sldMk cId="1489433212" sldId="286"/>
            <ac:spMk id="3" creationId="{6794B3DC-E605-87D7-4282-6C10412BDF51}"/>
          </ac:spMkLst>
        </pc:spChg>
      </pc:sldChg>
      <pc:sldChg chg="del">
        <pc:chgData name="Constance Poitras" userId="24d0b826e1b83865" providerId="LiveId" clId="{A609741F-D255-43DC-B2A5-950BF65430F3}" dt="2025-01-20T20:18:18.119" v="14" actId="47"/>
        <pc:sldMkLst>
          <pc:docMk/>
          <pc:sldMk cId="4017835708" sldId="286"/>
        </pc:sldMkLst>
      </pc:sldChg>
      <pc:sldChg chg="del">
        <pc:chgData name="Constance Poitras" userId="24d0b826e1b83865" providerId="LiveId" clId="{A609741F-D255-43DC-B2A5-950BF65430F3}" dt="2025-01-20T20:18:18.318" v="15" actId="47"/>
        <pc:sldMkLst>
          <pc:docMk/>
          <pc:sldMk cId="3590050448" sldId="287"/>
        </pc:sldMkLst>
      </pc:sldChg>
      <pc:sldChg chg="modSp add mod">
        <pc:chgData name="Constance Poitras" userId="24d0b826e1b83865" providerId="LiveId" clId="{A609741F-D255-43DC-B2A5-950BF65430F3}" dt="2025-01-23T19:38:48.621" v="1908" actId="20577"/>
        <pc:sldMkLst>
          <pc:docMk/>
          <pc:sldMk cId="3684903315" sldId="287"/>
        </pc:sldMkLst>
        <pc:spChg chg="mod">
          <ac:chgData name="Constance Poitras" userId="24d0b826e1b83865" providerId="LiveId" clId="{A609741F-D255-43DC-B2A5-950BF65430F3}" dt="2025-01-23T18:45:50.036" v="1748" actId="20577"/>
          <ac:spMkLst>
            <pc:docMk/>
            <pc:sldMk cId="3684903315" sldId="287"/>
            <ac:spMk id="2" creationId="{6E465F83-F551-5F7D-E0E1-FAB35A0EF05C}"/>
          </ac:spMkLst>
        </pc:spChg>
        <pc:spChg chg="mod">
          <ac:chgData name="Constance Poitras" userId="24d0b826e1b83865" providerId="LiveId" clId="{A609741F-D255-43DC-B2A5-950BF65430F3}" dt="2025-01-23T19:38:48.621" v="1908" actId="20577"/>
          <ac:spMkLst>
            <pc:docMk/>
            <pc:sldMk cId="3684903315" sldId="287"/>
            <ac:spMk id="3" creationId="{D6CED7D3-3AC2-0B72-4B15-55E04EA36B0F}"/>
          </ac:spMkLst>
        </pc:spChg>
      </pc:sldChg>
      <pc:sldChg chg="modSp add mod">
        <pc:chgData name="Constance Poitras" userId="24d0b826e1b83865" providerId="LiveId" clId="{A609741F-D255-43DC-B2A5-950BF65430F3}" dt="2025-01-23T19:37:22.263" v="1874" actId="20577"/>
        <pc:sldMkLst>
          <pc:docMk/>
          <pc:sldMk cId="346958545" sldId="288"/>
        </pc:sldMkLst>
        <pc:spChg chg="mod">
          <ac:chgData name="Constance Poitras" userId="24d0b826e1b83865" providerId="LiveId" clId="{A609741F-D255-43DC-B2A5-950BF65430F3}" dt="2025-01-23T19:36:23.585" v="1791" actId="20577"/>
          <ac:spMkLst>
            <pc:docMk/>
            <pc:sldMk cId="346958545" sldId="288"/>
            <ac:spMk id="2" creationId="{1280A394-0C9B-5B7B-D9CA-0EDB4E338042}"/>
          </ac:spMkLst>
        </pc:spChg>
        <pc:spChg chg="mod">
          <ac:chgData name="Constance Poitras" userId="24d0b826e1b83865" providerId="LiveId" clId="{A609741F-D255-43DC-B2A5-950BF65430F3}" dt="2025-01-23T19:37:22.263" v="1874" actId="20577"/>
          <ac:spMkLst>
            <pc:docMk/>
            <pc:sldMk cId="346958545" sldId="288"/>
            <ac:spMk id="3" creationId="{21E7B1B7-4A0E-F2B2-58A0-4F3056ABADB7}"/>
          </ac:spMkLst>
        </pc:spChg>
      </pc:sldChg>
      <pc:sldChg chg="modSp add mod">
        <pc:chgData name="Constance Poitras" userId="24d0b826e1b83865" providerId="LiveId" clId="{A609741F-D255-43DC-B2A5-950BF65430F3}" dt="2025-01-23T19:41:29.082" v="2069" actId="6549"/>
        <pc:sldMkLst>
          <pc:docMk/>
          <pc:sldMk cId="2613610174" sldId="289"/>
        </pc:sldMkLst>
        <pc:spChg chg="mod">
          <ac:chgData name="Constance Poitras" userId="24d0b826e1b83865" providerId="LiveId" clId="{A609741F-D255-43DC-B2A5-950BF65430F3}" dt="2025-01-23T19:38:10.659" v="1878"/>
          <ac:spMkLst>
            <pc:docMk/>
            <pc:sldMk cId="2613610174" sldId="289"/>
            <ac:spMk id="2" creationId="{A8BFE952-3730-B547-0A18-3181B2678E19}"/>
          </ac:spMkLst>
        </pc:spChg>
        <pc:spChg chg="mod">
          <ac:chgData name="Constance Poitras" userId="24d0b826e1b83865" providerId="LiveId" clId="{A609741F-D255-43DC-B2A5-950BF65430F3}" dt="2025-01-23T19:41:29.082" v="2069" actId="6549"/>
          <ac:spMkLst>
            <pc:docMk/>
            <pc:sldMk cId="2613610174" sldId="289"/>
            <ac:spMk id="3" creationId="{298C6476-577B-FBA3-6179-6423BB53FFF0}"/>
          </ac:spMkLst>
        </pc:spChg>
      </pc:sldChg>
      <pc:sldChg chg="modSp add mod">
        <pc:chgData name="Constance Poitras" userId="24d0b826e1b83865" providerId="LiveId" clId="{A609741F-D255-43DC-B2A5-950BF65430F3}" dt="2025-01-23T19:48:53.828" v="2661" actId="113"/>
        <pc:sldMkLst>
          <pc:docMk/>
          <pc:sldMk cId="1468804747" sldId="290"/>
        </pc:sldMkLst>
        <pc:spChg chg="mod">
          <ac:chgData name="Constance Poitras" userId="24d0b826e1b83865" providerId="LiveId" clId="{A609741F-D255-43DC-B2A5-950BF65430F3}" dt="2025-01-23T19:43:28.184" v="2074" actId="20577"/>
          <ac:spMkLst>
            <pc:docMk/>
            <pc:sldMk cId="1468804747" sldId="290"/>
            <ac:spMk id="2" creationId="{C69A31E5-2B70-76B0-B77F-1E5972730251}"/>
          </ac:spMkLst>
        </pc:spChg>
        <pc:spChg chg="mod">
          <ac:chgData name="Constance Poitras" userId="24d0b826e1b83865" providerId="LiveId" clId="{A609741F-D255-43DC-B2A5-950BF65430F3}" dt="2025-01-23T19:48:53.828" v="2661" actId="113"/>
          <ac:spMkLst>
            <pc:docMk/>
            <pc:sldMk cId="1468804747" sldId="290"/>
            <ac:spMk id="3" creationId="{2E5A11C3-6CED-4D7C-C8BF-C91F107B3428}"/>
          </ac:spMkLst>
        </pc:spChg>
      </pc:sldChg>
      <pc:sldChg chg="modSp add mod">
        <pc:chgData name="Constance Poitras" userId="24d0b826e1b83865" providerId="LiveId" clId="{A609741F-D255-43DC-B2A5-950BF65430F3}" dt="2025-01-23T19:51:26.353" v="2755" actId="20577"/>
        <pc:sldMkLst>
          <pc:docMk/>
          <pc:sldMk cId="3693077687" sldId="291"/>
        </pc:sldMkLst>
        <pc:spChg chg="mod">
          <ac:chgData name="Constance Poitras" userId="24d0b826e1b83865" providerId="LiveId" clId="{A609741F-D255-43DC-B2A5-950BF65430F3}" dt="2025-01-23T19:51:26.353" v="2755" actId="20577"/>
          <ac:spMkLst>
            <pc:docMk/>
            <pc:sldMk cId="3693077687" sldId="291"/>
            <ac:spMk id="2" creationId="{EF4679C6-69B6-872F-C042-2362C3921333}"/>
          </ac:spMkLst>
        </pc:spChg>
        <pc:spChg chg="mod">
          <ac:chgData name="Constance Poitras" userId="24d0b826e1b83865" providerId="LiveId" clId="{A609741F-D255-43DC-B2A5-950BF65430F3}" dt="2025-01-23T19:51:25.479" v="2754" actId="6549"/>
          <ac:spMkLst>
            <pc:docMk/>
            <pc:sldMk cId="3693077687" sldId="291"/>
            <ac:spMk id="3" creationId="{1216FF24-4C5C-0C08-C748-6692A88AD443}"/>
          </ac:spMkLst>
        </pc:spChg>
      </pc:sldChg>
      <pc:sldChg chg="modSp add mod ord">
        <pc:chgData name="Constance Poitras" userId="24d0b826e1b83865" providerId="LiveId" clId="{A609741F-D255-43DC-B2A5-950BF65430F3}" dt="2025-01-24T16:40:00.546" v="3421" actId="20577"/>
        <pc:sldMkLst>
          <pc:docMk/>
          <pc:sldMk cId="251057021" sldId="292"/>
        </pc:sldMkLst>
        <pc:spChg chg="mod">
          <ac:chgData name="Constance Poitras" userId="24d0b826e1b83865" providerId="LiveId" clId="{A609741F-D255-43DC-B2A5-950BF65430F3}" dt="2025-01-24T16:40:00.546" v="3421" actId="20577"/>
          <ac:spMkLst>
            <pc:docMk/>
            <pc:sldMk cId="251057021" sldId="292"/>
            <ac:spMk id="5" creationId="{B789B953-4132-76F1-D7C4-3E01B8314E82}"/>
          </ac:spMkLst>
        </pc:spChg>
      </pc:sldChg>
      <pc:sldChg chg="addSp delSp modSp add mod ord modClrScheme chgLayout">
        <pc:chgData name="Constance Poitras" userId="24d0b826e1b83865" providerId="LiveId" clId="{A609741F-D255-43DC-B2A5-950BF65430F3}" dt="2025-01-23T20:46:28.369" v="2812" actId="20577"/>
        <pc:sldMkLst>
          <pc:docMk/>
          <pc:sldMk cId="2709017795" sldId="293"/>
        </pc:sldMkLst>
        <pc:spChg chg="mod ord">
          <ac:chgData name="Constance Poitras" userId="24d0b826e1b83865" providerId="LiveId" clId="{A609741F-D255-43DC-B2A5-950BF65430F3}" dt="2025-01-23T20:46:23.188" v="2808" actId="700"/>
          <ac:spMkLst>
            <pc:docMk/>
            <pc:sldMk cId="2709017795" sldId="293"/>
            <ac:spMk id="4" creationId="{131BE8BE-85A1-ED1C-E43D-8613F2A14A5F}"/>
          </ac:spMkLst>
        </pc:spChg>
        <pc:spChg chg="mod ord">
          <ac:chgData name="Constance Poitras" userId="24d0b826e1b83865" providerId="LiveId" clId="{A609741F-D255-43DC-B2A5-950BF65430F3}" dt="2025-01-23T20:46:28.369" v="2812" actId="20577"/>
          <ac:spMkLst>
            <pc:docMk/>
            <pc:sldMk cId="2709017795" sldId="293"/>
            <ac:spMk id="5" creationId="{C8E02D9A-23DF-8DCF-DB09-6421E6A65D15}"/>
          </ac:spMkLst>
        </pc:spChg>
        <pc:picChg chg="add mod">
          <ac:chgData name="Constance Poitras" userId="24d0b826e1b83865" providerId="LiveId" clId="{A609741F-D255-43DC-B2A5-950BF65430F3}" dt="2025-01-23T20:46:25.285" v="2809"/>
          <ac:picMkLst>
            <pc:docMk/>
            <pc:sldMk cId="2709017795" sldId="293"/>
            <ac:picMk id="1026" creationId="{DA97FF50-3049-A132-B6C3-92BE91C62090}"/>
          </ac:picMkLst>
        </pc:picChg>
      </pc:sldChg>
      <pc:sldChg chg="add">
        <pc:chgData name="Constance Poitras" userId="24d0b826e1b83865" providerId="LiveId" clId="{A609741F-D255-43DC-B2A5-950BF65430F3}" dt="2025-01-23T20:46:56.742" v="2813" actId="2890"/>
        <pc:sldMkLst>
          <pc:docMk/>
          <pc:sldMk cId="2506611753" sldId="294"/>
        </pc:sldMkLst>
      </pc:sldChg>
      <pc:sldChg chg="modSp add mod ord">
        <pc:chgData name="Constance Poitras" userId="24d0b826e1b83865" providerId="LiveId" clId="{A609741F-D255-43DC-B2A5-950BF65430F3}" dt="2025-01-24T19:57:55.477" v="3579" actId="20577"/>
        <pc:sldMkLst>
          <pc:docMk/>
          <pc:sldMk cId="3913895688" sldId="295"/>
        </pc:sldMkLst>
        <pc:spChg chg="mod">
          <ac:chgData name="Constance Poitras" userId="24d0b826e1b83865" providerId="LiveId" clId="{A609741F-D255-43DC-B2A5-950BF65430F3}" dt="2025-01-24T15:08:43.439" v="3122" actId="20577"/>
          <ac:spMkLst>
            <pc:docMk/>
            <pc:sldMk cId="3913895688" sldId="295"/>
            <ac:spMk id="2" creationId="{C8C44676-3D0D-3F53-E45F-101AA83FD816}"/>
          </ac:spMkLst>
        </pc:spChg>
        <pc:spChg chg="mod">
          <ac:chgData name="Constance Poitras" userId="24d0b826e1b83865" providerId="LiveId" clId="{A609741F-D255-43DC-B2A5-950BF65430F3}" dt="2025-01-24T19:57:55.477" v="3579" actId="20577"/>
          <ac:spMkLst>
            <pc:docMk/>
            <pc:sldMk cId="3913895688" sldId="295"/>
            <ac:spMk id="3" creationId="{413ADAE6-8777-DFB5-53AC-0CBB0160D804}"/>
          </ac:spMkLst>
        </pc:spChg>
      </pc:sldChg>
      <pc:sldChg chg="modSp add mod ord">
        <pc:chgData name="Constance Poitras" userId="24d0b826e1b83865" providerId="LiveId" clId="{A609741F-D255-43DC-B2A5-950BF65430F3}" dt="2025-01-24T16:40:04.697" v="3423" actId="20577"/>
        <pc:sldMkLst>
          <pc:docMk/>
          <pc:sldMk cId="18102691" sldId="296"/>
        </pc:sldMkLst>
        <pc:spChg chg="mod">
          <ac:chgData name="Constance Poitras" userId="24d0b826e1b83865" providerId="LiveId" clId="{A609741F-D255-43DC-B2A5-950BF65430F3}" dt="2025-01-24T16:40:04.697" v="3423" actId="20577"/>
          <ac:spMkLst>
            <pc:docMk/>
            <pc:sldMk cId="18102691" sldId="296"/>
            <ac:spMk id="5" creationId="{08184017-BA60-7517-C7DA-2A8D7770A25C}"/>
          </ac:spMkLst>
        </pc:spChg>
      </pc:sldChg>
      <pc:sldChg chg="modSp add mod ord">
        <pc:chgData name="Constance Poitras" userId="24d0b826e1b83865" providerId="LiveId" clId="{A609741F-D255-43DC-B2A5-950BF65430F3}" dt="2025-01-24T20:00:40.332" v="3583"/>
        <pc:sldMkLst>
          <pc:docMk/>
          <pc:sldMk cId="2635096188" sldId="297"/>
        </pc:sldMkLst>
        <pc:spChg chg="mod">
          <ac:chgData name="Constance Poitras" userId="24d0b826e1b83865" providerId="LiveId" clId="{A609741F-D255-43DC-B2A5-950BF65430F3}" dt="2025-01-24T19:36:35.065" v="3441" actId="20577"/>
          <ac:spMkLst>
            <pc:docMk/>
            <pc:sldMk cId="2635096188" sldId="297"/>
            <ac:spMk id="2" creationId="{6F64B5CE-74D9-E9B0-680E-B96228843575}"/>
          </ac:spMkLst>
        </pc:spChg>
        <pc:spChg chg="mod">
          <ac:chgData name="Constance Poitras" userId="24d0b826e1b83865" providerId="LiveId" clId="{A609741F-D255-43DC-B2A5-950BF65430F3}" dt="2025-01-24T19:39:28.943" v="3504" actId="113"/>
          <ac:spMkLst>
            <pc:docMk/>
            <pc:sldMk cId="2635096188" sldId="297"/>
            <ac:spMk id="3" creationId="{018717B9-ADF9-F422-7B68-B5BD320756D4}"/>
          </ac:spMkLst>
        </pc:spChg>
      </pc:sldChg>
      <pc:sldChg chg="modSp add mod">
        <pc:chgData name="Constance Poitras" userId="24d0b826e1b83865" providerId="LiveId" clId="{A609741F-D255-43DC-B2A5-950BF65430F3}" dt="2025-01-24T20:00:46.642" v="3590" actId="20577"/>
        <pc:sldMkLst>
          <pc:docMk/>
          <pc:sldMk cId="848229597" sldId="298"/>
        </pc:sldMkLst>
        <pc:spChg chg="mod">
          <ac:chgData name="Constance Poitras" userId="24d0b826e1b83865" providerId="LiveId" clId="{A609741F-D255-43DC-B2A5-950BF65430F3}" dt="2025-01-24T20:00:46.642" v="3590" actId="20577"/>
          <ac:spMkLst>
            <pc:docMk/>
            <pc:sldMk cId="848229597" sldId="298"/>
            <ac:spMk id="5" creationId="{AAA818D6-ECCE-CF82-66EC-A0E5FFFE28E2}"/>
          </ac:spMkLst>
        </pc:spChg>
      </pc:sldChg>
      <pc:sldChg chg="modSp add mod">
        <pc:chgData name="Constance Poitras" userId="24d0b826e1b83865" providerId="LiveId" clId="{A609741F-D255-43DC-B2A5-950BF65430F3}" dt="2025-01-24T20:00:56.539" v="3607" actId="20577"/>
        <pc:sldMkLst>
          <pc:docMk/>
          <pc:sldMk cId="252617260" sldId="299"/>
        </pc:sldMkLst>
        <pc:spChg chg="mod">
          <ac:chgData name="Constance Poitras" userId="24d0b826e1b83865" providerId="LiveId" clId="{A609741F-D255-43DC-B2A5-950BF65430F3}" dt="2025-01-24T20:00:56.539" v="3607" actId="20577"/>
          <ac:spMkLst>
            <pc:docMk/>
            <pc:sldMk cId="252617260" sldId="299"/>
            <ac:spMk id="5" creationId="{31E4840E-7892-4791-549E-016E8BC9964F}"/>
          </ac:spMkLst>
        </pc:spChg>
      </pc:sldChg>
      <pc:sldChg chg="addSp delSp modSp add mod ord modClrScheme chgLayout">
        <pc:chgData name="Constance Poitras" userId="24d0b826e1b83865" providerId="LiveId" clId="{A609741F-D255-43DC-B2A5-950BF65430F3}" dt="2025-01-24T20:22:00.784" v="3680" actId="22"/>
        <pc:sldMkLst>
          <pc:docMk/>
          <pc:sldMk cId="1322581444" sldId="300"/>
        </pc:sldMkLst>
        <pc:spChg chg="mod ord">
          <ac:chgData name="Constance Poitras" userId="24d0b826e1b83865" providerId="LiveId" clId="{A609741F-D255-43DC-B2A5-950BF65430F3}" dt="2025-01-24T20:21:40.324" v="3676" actId="700"/>
          <ac:spMkLst>
            <pc:docMk/>
            <pc:sldMk cId="1322581444" sldId="300"/>
            <ac:spMk id="2" creationId="{8A0FB32B-6EAE-23B4-D0B4-E78673801C61}"/>
          </ac:spMkLst>
        </pc:spChg>
        <pc:spChg chg="mod ord">
          <ac:chgData name="Constance Poitras" userId="24d0b826e1b83865" providerId="LiveId" clId="{A609741F-D255-43DC-B2A5-950BF65430F3}" dt="2025-01-24T20:21:40.324" v="3676" actId="700"/>
          <ac:spMkLst>
            <pc:docMk/>
            <pc:sldMk cId="1322581444" sldId="300"/>
            <ac:spMk id="3" creationId="{A63976E3-650E-BA1F-B220-73E7122FFB6A}"/>
          </ac:spMkLst>
        </pc:spChg>
        <pc:spChg chg="mod ord">
          <ac:chgData name="Constance Poitras" userId="24d0b826e1b83865" providerId="LiveId" clId="{A609741F-D255-43DC-B2A5-950BF65430F3}" dt="2025-01-24T20:21:40.324" v="3676" actId="700"/>
          <ac:spMkLst>
            <pc:docMk/>
            <pc:sldMk cId="1322581444" sldId="300"/>
            <ac:spMk id="4" creationId="{697F0B3F-1704-DF83-147A-E2A6B7C73AA8}"/>
          </ac:spMkLst>
        </pc:spChg>
        <pc:picChg chg="add mod ord">
          <ac:chgData name="Constance Poitras" userId="24d0b826e1b83865" providerId="LiveId" clId="{A609741F-D255-43DC-B2A5-950BF65430F3}" dt="2025-01-24T20:22:00.784" v="3680" actId="22"/>
          <ac:picMkLst>
            <pc:docMk/>
            <pc:sldMk cId="1322581444" sldId="300"/>
            <ac:picMk id="7" creationId="{AC73DA4B-BB8F-4776-47FF-9F46759E881A}"/>
          </ac:picMkLst>
        </pc:picChg>
      </pc:sldChg>
      <pc:sldChg chg="add del">
        <pc:chgData name="Constance Poitras" userId="24d0b826e1b83865" providerId="LiveId" clId="{A609741F-D255-43DC-B2A5-950BF65430F3}" dt="2025-01-24T20:19:17.525" v="3635" actId="47"/>
        <pc:sldMkLst>
          <pc:docMk/>
          <pc:sldMk cId="230469135" sldId="301"/>
        </pc:sldMkLst>
      </pc:sldChg>
      <pc:sldChg chg="modSp add mod">
        <pc:chgData name="Constance Poitras" userId="24d0b826e1b83865" providerId="LiveId" clId="{A609741F-D255-43DC-B2A5-950BF65430F3}" dt="2025-01-24T21:38:17.309" v="6116" actId="113"/>
        <pc:sldMkLst>
          <pc:docMk/>
          <pc:sldMk cId="1271061224" sldId="301"/>
        </pc:sldMkLst>
        <pc:spChg chg="mod">
          <ac:chgData name="Constance Poitras" userId="24d0b826e1b83865" providerId="LiveId" clId="{A609741F-D255-43DC-B2A5-950BF65430F3}" dt="2025-01-24T21:34:02.446" v="5867" actId="947"/>
          <ac:spMkLst>
            <pc:docMk/>
            <pc:sldMk cId="1271061224" sldId="301"/>
            <ac:spMk id="2" creationId="{0B390989-9427-B033-1456-A6CE728A4B40}"/>
          </ac:spMkLst>
        </pc:spChg>
        <pc:spChg chg="mod">
          <ac:chgData name="Constance Poitras" userId="24d0b826e1b83865" providerId="LiveId" clId="{A609741F-D255-43DC-B2A5-950BF65430F3}" dt="2025-01-24T21:38:17.309" v="6116" actId="113"/>
          <ac:spMkLst>
            <pc:docMk/>
            <pc:sldMk cId="1271061224" sldId="301"/>
            <ac:spMk id="3" creationId="{269B0D86-E343-D2DE-616D-BBD35199B1BE}"/>
          </ac:spMkLst>
        </pc:spChg>
      </pc:sldChg>
      <pc:sldChg chg="addSp delSp modSp add mod modClrScheme chgLayout">
        <pc:chgData name="Constance Poitras" userId="24d0b826e1b83865" providerId="LiveId" clId="{A609741F-D255-43DC-B2A5-950BF65430F3}" dt="2025-01-24T20:25:03.457" v="3756" actId="20577"/>
        <pc:sldMkLst>
          <pc:docMk/>
          <pc:sldMk cId="1141686222" sldId="302"/>
        </pc:sldMkLst>
        <pc:spChg chg="mod ord">
          <ac:chgData name="Constance Poitras" userId="24d0b826e1b83865" providerId="LiveId" clId="{A609741F-D255-43DC-B2A5-950BF65430F3}" dt="2025-01-24T20:22:12.478" v="3681" actId="700"/>
          <ac:spMkLst>
            <pc:docMk/>
            <pc:sldMk cId="1141686222" sldId="302"/>
            <ac:spMk id="2" creationId="{9A738881-FB1B-1546-40BA-D821F0605FCF}"/>
          </ac:spMkLst>
        </pc:spChg>
        <pc:spChg chg="mod ord">
          <ac:chgData name="Constance Poitras" userId="24d0b826e1b83865" providerId="LiveId" clId="{A609741F-D255-43DC-B2A5-950BF65430F3}" dt="2025-01-24T20:25:03.457" v="3756" actId="20577"/>
          <ac:spMkLst>
            <pc:docMk/>
            <pc:sldMk cId="1141686222" sldId="302"/>
            <ac:spMk id="3" creationId="{DBF2C49D-79C6-DEB2-503F-7013D209D839}"/>
          </ac:spMkLst>
        </pc:spChg>
        <pc:spChg chg="mod ord">
          <ac:chgData name="Constance Poitras" userId="24d0b826e1b83865" providerId="LiveId" clId="{A609741F-D255-43DC-B2A5-950BF65430F3}" dt="2025-01-24T20:22:12.478" v="3681" actId="700"/>
          <ac:spMkLst>
            <pc:docMk/>
            <pc:sldMk cId="1141686222" sldId="302"/>
            <ac:spMk id="4" creationId="{20CFB8B2-7482-82C1-80CF-FA144AA74D20}"/>
          </ac:spMkLst>
        </pc:spChg>
        <pc:picChg chg="add mod ord">
          <ac:chgData name="Constance Poitras" userId="24d0b826e1b83865" providerId="LiveId" clId="{A609741F-D255-43DC-B2A5-950BF65430F3}" dt="2025-01-24T20:24:05.914" v="3684" actId="22"/>
          <ac:picMkLst>
            <pc:docMk/>
            <pc:sldMk cId="1141686222" sldId="302"/>
            <ac:picMk id="7" creationId="{56D40297-45C9-73FC-94FA-92929665A591}"/>
          </ac:picMkLst>
        </pc:picChg>
      </pc:sldChg>
      <pc:sldChg chg="addSp delSp modSp add mod">
        <pc:chgData name="Constance Poitras" userId="24d0b826e1b83865" providerId="LiveId" clId="{A609741F-D255-43DC-B2A5-950BF65430F3}" dt="2025-01-24T20:26:19.784" v="3868" actId="20577"/>
        <pc:sldMkLst>
          <pc:docMk/>
          <pc:sldMk cId="437888444" sldId="303"/>
        </pc:sldMkLst>
        <pc:spChg chg="mod">
          <ac:chgData name="Constance Poitras" userId="24d0b826e1b83865" providerId="LiveId" clId="{A609741F-D255-43DC-B2A5-950BF65430F3}" dt="2025-01-24T20:24:24.495" v="3705" actId="20577"/>
          <ac:spMkLst>
            <pc:docMk/>
            <pc:sldMk cId="437888444" sldId="303"/>
            <ac:spMk id="2" creationId="{59C54013-731B-371F-223C-B62936F63700}"/>
          </ac:spMkLst>
        </pc:spChg>
        <pc:spChg chg="mod">
          <ac:chgData name="Constance Poitras" userId="24d0b826e1b83865" providerId="LiveId" clId="{A609741F-D255-43DC-B2A5-950BF65430F3}" dt="2025-01-24T20:26:19.784" v="3868" actId="20577"/>
          <ac:spMkLst>
            <pc:docMk/>
            <pc:sldMk cId="437888444" sldId="303"/>
            <ac:spMk id="3" creationId="{BE023983-D837-EC87-65ED-89DF73F8E4D1}"/>
          </ac:spMkLst>
        </pc:spChg>
        <pc:picChg chg="add mod ord">
          <ac:chgData name="Constance Poitras" userId="24d0b826e1b83865" providerId="LiveId" clId="{A609741F-D255-43DC-B2A5-950BF65430F3}" dt="2025-01-24T20:26:12.155" v="3839" actId="22"/>
          <ac:picMkLst>
            <pc:docMk/>
            <pc:sldMk cId="437888444" sldId="303"/>
            <ac:picMk id="9" creationId="{FAFA67DB-1516-76C5-A885-65211350EC36}"/>
          </ac:picMkLst>
        </pc:picChg>
      </pc:sldChg>
      <pc:sldChg chg="addSp delSp modSp add mod">
        <pc:chgData name="Constance Poitras" userId="24d0b826e1b83865" providerId="LiveId" clId="{A609741F-D255-43DC-B2A5-950BF65430F3}" dt="2025-01-24T20:29:06.491" v="4128" actId="22"/>
        <pc:sldMkLst>
          <pc:docMk/>
          <pc:sldMk cId="2895725685" sldId="304"/>
        </pc:sldMkLst>
        <pc:spChg chg="mod">
          <ac:chgData name="Constance Poitras" userId="24d0b826e1b83865" providerId="LiveId" clId="{A609741F-D255-43DC-B2A5-950BF65430F3}" dt="2025-01-24T20:26:43.895" v="3892" actId="20577"/>
          <ac:spMkLst>
            <pc:docMk/>
            <pc:sldMk cId="2895725685" sldId="304"/>
            <ac:spMk id="2" creationId="{CA37C85B-3775-7992-A36B-F54B482B200C}"/>
          </ac:spMkLst>
        </pc:spChg>
        <pc:spChg chg="mod">
          <ac:chgData name="Constance Poitras" userId="24d0b826e1b83865" providerId="LiveId" clId="{A609741F-D255-43DC-B2A5-950BF65430F3}" dt="2025-01-24T20:27:40.641" v="4124" actId="20577"/>
          <ac:spMkLst>
            <pc:docMk/>
            <pc:sldMk cId="2895725685" sldId="304"/>
            <ac:spMk id="3" creationId="{E36E1293-9D4B-B43F-44BF-6B9529AA8F0B}"/>
          </ac:spMkLst>
        </pc:spChg>
        <pc:picChg chg="add mod ord">
          <ac:chgData name="Constance Poitras" userId="24d0b826e1b83865" providerId="LiveId" clId="{A609741F-D255-43DC-B2A5-950BF65430F3}" dt="2025-01-24T20:29:06.491" v="4128" actId="22"/>
          <ac:picMkLst>
            <pc:docMk/>
            <pc:sldMk cId="2895725685" sldId="304"/>
            <ac:picMk id="13" creationId="{4C24A7F2-23F5-BCB1-0669-FBCB1DFAB806}"/>
          </ac:picMkLst>
        </pc:picChg>
      </pc:sldChg>
      <pc:sldChg chg="addSp delSp modSp add mod">
        <pc:chgData name="Constance Poitras" userId="24d0b826e1b83865" providerId="LiveId" clId="{A609741F-D255-43DC-B2A5-950BF65430F3}" dt="2025-01-24T20:49:11.226" v="5007" actId="20577"/>
        <pc:sldMkLst>
          <pc:docMk/>
          <pc:sldMk cId="1940093308" sldId="305"/>
        </pc:sldMkLst>
        <pc:spChg chg="mod">
          <ac:chgData name="Constance Poitras" userId="24d0b826e1b83865" providerId="LiveId" clId="{A609741F-D255-43DC-B2A5-950BF65430F3}" dt="2025-01-24T20:29:21.330" v="4135" actId="20577"/>
          <ac:spMkLst>
            <pc:docMk/>
            <pc:sldMk cId="1940093308" sldId="305"/>
            <ac:spMk id="2" creationId="{ACCE0892-46A0-EDA9-7EF4-61EAD2B152E4}"/>
          </ac:spMkLst>
        </pc:spChg>
        <pc:spChg chg="mod">
          <ac:chgData name="Constance Poitras" userId="24d0b826e1b83865" providerId="LiveId" clId="{A609741F-D255-43DC-B2A5-950BF65430F3}" dt="2025-01-24T20:33:35.130" v="4466" actId="20577"/>
          <ac:spMkLst>
            <pc:docMk/>
            <pc:sldMk cId="1940093308" sldId="305"/>
            <ac:spMk id="3" creationId="{FA0BEB7E-FD53-B533-CC1F-ED84DE4C369F}"/>
          </ac:spMkLst>
        </pc:spChg>
        <pc:graphicFrameChg chg="add mod modGraphic">
          <ac:chgData name="Constance Poitras" userId="24d0b826e1b83865" providerId="LiveId" clId="{A609741F-D255-43DC-B2A5-950BF65430F3}" dt="2025-01-24T20:49:11.226" v="5007" actId="20577"/>
          <ac:graphicFrameMkLst>
            <pc:docMk/>
            <pc:sldMk cId="1940093308" sldId="305"/>
            <ac:graphicFrameMk id="7" creationId="{4C5AEE90-DE14-47B5-654B-5B15A96FB081}"/>
          </ac:graphicFrameMkLst>
        </pc:graphicFrameChg>
      </pc:sldChg>
      <pc:sldChg chg="addSp delSp modSp add mod ord modClrScheme chgLayout">
        <pc:chgData name="Constance Poitras" userId="24d0b826e1b83865" providerId="LiveId" clId="{A609741F-D255-43DC-B2A5-950BF65430F3}" dt="2025-01-24T20:47:11.321" v="4881" actId="20577"/>
        <pc:sldMkLst>
          <pc:docMk/>
          <pc:sldMk cId="4162891960" sldId="306"/>
        </pc:sldMkLst>
        <pc:spChg chg="mod ord">
          <ac:chgData name="Constance Poitras" userId="24d0b826e1b83865" providerId="LiveId" clId="{A609741F-D255-43DC-B2A5-950BF65430F3}" dt="2025-01-24T20:47:11.321" v="4881" actId="20577"/>
          <ac:spMkLst>
            <pc:docMk/>
            <pc:sldMk cId="4162891960" sldId="306"/>
            <ac:spMk id="2" creationId="{869FD7C8-321A-B583-EDCA-9354FC829B6D}"/>
          </ac:spMkLst>
        </pc:spChg>
        <pc:spChg chg="mod ord">
          <ac:chgData name="Constance Poitras" userId="24d0b826e1b83865" providerId="LiveId" clId="{A609741F-D255-43DC-B2A5-950BF65430F3}" dt="2025-01-24T20:46:49.979" v="4868" actId="700"/>
          <ac:spMkLst>
            <pc:docMk/>
            <pc:sldMk cId="4162891960" sldId="306"/>
            <ac:spMk id="3" creationId="{2C3D844F-734C-4CE8-4DDE-36AC296577B2}"/>
          </ac:spMkLst>
        </pc:spChg>
        <pc:spChg chg="mod ord">
          <ac:chgData name="Constance Poitras" userId="24d0b826e1b83865" providerId="LiveId" clId="{A609741F-D255-43DC-B2A5-950BF65430F3}" dt="2025-01-24T20:46:49.979" v="4868" actId="700"/>
          <ac:spMkLst>
            <pc:docMk/>
            <pc:sldMk cId="4162891960" sldId="306"/>
            <ac:spMk id="4" creationId="{1FDA5723-6813-D265-BBD1-BEBFE93CF753}"/>
          </ac:spMkLst>
        </pc:spChg>
        <pc:graphicFrameChg chg="add mod ord modGraphic">
          <ac:chgData name="Constance Poitras" userId="24d0b826e1b83865" providerId="LiveId" clId="{A609741F-D255-43DC-B2A5-950BF65430F3}" dt="2025-01-24T20:46:49.979" v="4868" actId="700"/>
          <ac:graphicFrameMkLst>
            <pc:docMk/>
            <pc:sldMk cId="4162891960" sldId="306"/>
            <ac:graphicFrameMk id="8" creationId="{B975E31A-D787-2D64-D08F-CE9D11E9D662}"/>
          </ac:graphicFrameMkLst>
        </pc:graphicFrameChg>
        <pc:picChg chg="add mod">
          <ac:chgData name="Constance Poitras" userId="24d0b826e1b83865" providerId="LiveId" clId="{A609741F-D255-43DC-B2A5-950BF65430F3}" dt="2025-01-24T20:46:58.906" v="4871" actId="1076"/>
          <ac:picMkLst>
            <pc:docMk/>
            <pc:sldMk cId="4162891960" sldId="306"/>
            <ac:picMk id="10" creationId="{FD553CAC-FD46-8E9E-E9A7-BEE81269B491}"/>
          </ac:picMkLst>
        </pc:picChg>
      </pc:sldChg>
      <pc:sldChg chg="addSp delSp modSp add del mod ord">
        <pc:chgData name="Constance Poitras" userId="24d0b826e1b83865" providerId="LiveId" clId="{A609741F-D255-43DC-B2A5-950BF65430F3}" dt="2025-01-24T21:06:22.730" v="5703" actId="47"/>
        <pc:sldMkLst>
          <pc:docMk/>
          <pc:sldMk cId="1655997622" sldId="307"/>
        </pc:sldMkLst>
      </pc:sldChg>
      <pc:sldChg chg="modSp add mod ord">
        <pc:chgData name="Constance Poitras" userId="24d0b826e1b83865" providerId="LiveId" clId="{A609741F-D255-43DC-B2A5-950BF65430F3}" dt="2025-01-24T20:55:37.633" v="5278" actId="20577"/>
        <pc:sldMkLst>
          <pc:docMk/>
          <pc:sldMk cId="428451852" sldId="308"/>
        </pc:sldMkLst>
        <pc:spChg chg="mod">
          <ac:chgData name="Constance Poitras" userId="24d0b826e1b83865" providerId="LiveId" clId="{A609741F-D255-43DC-B2A5-950BF65430F3}" dt="2025-01-24T20:48:11.912" v="4920" actId="20577"/>
          <ac:spMkLst>
            <pc:docMk/>
            <pc:sldMk cId="428451852" sldId="308"/>
            <ac:spMk id="2" creationId="{37179B56-9D13-8E35-B482-522418221615}"/>
          </ac:spMkLst>
        </pc:spChg>
        <pc:spChg chg="mod">
          <ac:chgData name="Constance Poitras" userId="24d0b826e1b83865" providerId="LiveId" clId="{A609741F-D255-43DC-B2A5-950BF65430F3}" dt="2025-01-24T20:48:31.577" v="4945" actId="20577"/>
          <ac:spMkLst>
            <pc:docMk/>
            <pc:sldMk cId="428451852" sldId="308"/>
            <ac:spMk id="3" creationId="{772536E7-779E-1FF6-A733-72243BF4BD48}"/>
          </ac:spMkLst>
        </pc:spChg>
        <pc:graphicFrameChg chg="mod">
          <ac:chgData name="Constance Poitras" userId="24d0b826e1b83865" providerId="LiveId" clId="{A609741F-D255-43DC-B2A5-950BF65430F3}" dt="2025-01-24T20:55:37.633" v="5278" actId="20577"/>
          <ac:graphicFrameMkLst>
            <pc:docMk/>
            <pc:sldMk cId="428451852" sldId="308"/>
            <ac:graphicFrameMk id="7" creationId="{535A5B7E-66EB-4FD5-9AEF-D53E7B7702C1}"/>
          </ac:graphicFrameMkLst>
        </pc:graphicFrameChg>
      </pc:sldChg>
      <pc:sldChg chg="addSp delSp modSp add mod">
        <pc:chgData name="Constance Poitras" userId="24d0b826e1b83865" providerId="LiveId" clId="{A609741F-D255-43DC-B2A5-950BF65430F3}" dt="2025-01-24T21:06:13.684" v="5702" actId="14100"/>
        <pc:sldMkLst>
          <pc:docMk/>
          <pc:sldMk cId="1026101664" sldId="309"/>
        </pc:sldMkLst>
        <pc:spChg chg="mod">
          <ac:chgData name="Constance Poitras" userId="24d0b826e1b83865" providerId="LiveId" clId="{A609741F-D255-43DC-B2A5-950BF65430F3}" dt="2025-01-24T20:57:11.550" v="5289" actId="20577"/>
          <ac:spMkLst>
            <pc:docMk/>
            <pc:sldMk cId="1026101664" sldId="309"/>
            <ac:spMk id="2" creationId="{0E8F4D02-2740-B4BC-2796-8C7A55A6E2EA}"/>
          </ac:spMkLst>
        </pc:spChg>
        <pc:spChg chg="mod">
          <ac:chgData name="Constance Poitras" userId="24d0b826e1b83865" providerId="LiveId" clId="{A609741F-D255-43DC-B2A5-950BF65430F3}" dt="2025-01-24T21:05:49.774" v="5700" actId="20577"/>
          <ac:spMkLst>
            <pc:docMk/>
            <pc:sldMk cId="1026101664" sldId="309"/>
            <ac:spMk id="3" creationId="{8331DF35-0048-DA31-66E0-7E5CBBE5E1C5}"/>
          </ac:spMkLst>
        </pc:spChg>
        <pc:picChg chg="add mod ord">
          <ac:chgData name="Constance Poitras" userId="24d0b826e1b83865" providerId="LiveId" clId="{A609741F-D255-43DC-B2A5-950BF65430F3}" dt="2025-01-24T21:06:13.684" v="5702" actId="14100"/>
          <ac:picMkLst>
            <pc:docMk/>
            <pc:sldMk cId="1026101664" sldId="309"/>
            <ac:picMk id="9" creationId="{3FC79704-21D4-E42F-D3F0-8275AC1CAE1E}"/>
          </ac:picMkLst>
        </pc:picChg>
      </pc:sldChg>
      <pc:sldChg chg="modSp add mod ord">
        <pc:chgData name="Constance Poitras" userId="24d0b826e1b83865" providerId="LiveId" clId="{A609741F-D255-43DC-B2A5-950BF65430F3}" dt="2025-01-24T21:45:40.643" v="6129" actId="20577"/>
        <pc:sldMkLst>
          <pc:docMk/>
          <pc:sldMk cId="3957956030" sldId="310"/>
        </pc:sldMkLst>
        <pc:spChg chg="mod">
          <ac:chgData name="Constance Poitras" userId="24d0b826e1b83865" providerId="LiveId" clId="{A609741F-D255-43DC-B2A5-950BF65430F3}" dt="2025-01-24T21:45:40.643" v="6129" actId="20577"/>
          <ac:spMkLst>
            <pc:docMk/>
            <pc:sldMk cId="3957956030" sldId="310"/>
            <ac:spMk id="5" creationId="{F4583398-AC40-E3F4-D0B2-B15BE94A5796}"/>
          </ac:spMkLst>
        </pc:spChg>
      </pc:sldChg>
      <pc:sldChg chg="addSp delSp modSp add mod ord modClrScheme chgLayout">
        <pc:chgData name="Constance Poitras" userId="24d0b826e1b83865" providerId="LiveId" clId="{A609741F-D255-43DC-B2A5-950BF65430F3}" dt="2025-01-24T22:02:08.237" v="6965" actId="20577"/>
        <pc:sldMkLst>
          <pc:docMk/>
          <pc:sldMk cId="2678046768" sldId="311"/>
        </pc:sldMkLst>
        <pc:spChg chg="mod ord">
          <ac:chgData name="Constance Poitras" userId="24d0b826e1b83865" providerId="LiveId" clId="{A609741F-D255-43DC-B2A5-950BF65430F3}" dt="2025-01-24T21:56:00.982" v="6607" actId="20577"/>
          <ac:spMkLst>
            <pc:docMk/>
            <pc:sldMk cId="2678046768" sldId="311"/>
            <ac:spMk id="2" creationId="{D10F1802-E234-72E3-DCBA-0485DE1F1C98}"/>
          </ac:spMkLst>
        </pc:spChg>
        <pc:spChg chg="mod ord">
          <ac:chgData name="Constance Poitras" userId="24d0b826e1b83865" providerId="LiveId" clId="{A609741F-D255-43DC-B2A5-950BF65430F3}" dt="2025-01-24T22:02:08.237" v="6965" actId="20577"/>
          <ac:spMkLst>
            <pc:docMk/>
            <pc:sldMk cId="2678046768" sldId="311"/>
            <ac:spMk id="3" creationId="{C1333CD0-A1BA-BAB4-F873-BE5A358CC352}"/>
          </ac:spMkLst>
        </pc:spChg>
        <pc:spChg chg="mod ord">
          <ac:chgData name="Constance Poitras" userId="24d0b826e1b83865" providerId="LiveId" clId="{A609741F-D255-43DC-B2A5-950BF65430F3}" dt="2025-01-24T21:54:54.434" v="6552" actId="700"/>
          <ac:spMkLst>
            <pc:docMk/>
            <pc:sldMk cId="2678046768" sldId="311"/>
            <ac:spMk id="4" creationId="{A5DCFDD0-59EB-9DE5-0C25-77A3942CE5B8}"/>
          </ac:spMkLst>
        </pc:spChg>
      </pc:sldChg>
      <pc:sldChg chg="addSp delSp modSp add mod">
        <pc:chgData name="Constance Poitras" userId="24d0b826e1b83865" providerId="LiveId" clId="{A609741F-D255-43DC-B2A5-950BF65430F3}" dt="2025-01-24T22:14:29.785" v="7200" actId="20577"/>
        <pc:sldMkLst>
          <pc:docMk/>
          <pc:sldMk cId="1644492523" sldId="312"/>
        </pc:sldMkLst>
        <pc:spChg chg="mod">
          <ac:chgData name="Constance Poitras" userId="24d0b826e1b83865" providerId="LiveId" clId="{A609741F-D255-43DC-B2A5-950BF65430F3}" dt="2025-01-24T22:07:33.552" v="7183" actId="20577"/>
          <ac:spMkLst>
            <pc:docMk/>
            <pc:sldMk cId="1644492523" sldId="312"/>
            <ac:spMk id="2" creationId="{EBECBFA9-DECF-35BE-18B9-DAFBEF2B3836}"/>
          </ac:spMkLst>
        </pc:spChg>
        <pc:spChg chg="mod">
          <ac:chgData name="Constance Poitras" userId="24d0b826e1b83865" providerId="LiveId" clId="{A609741F-D255-43DC-B2A5-950BF65430F3}" dt="2025-01-24T22:00:35.107" v="6807" actId="6549"/>
          <ac:spMkLst>
            <pc:docMk/>
            <pc:sldMk cId="1644492523" sldId="312"/>
            <ac:spMk id="3" creationId="{7E9FAB78-5F9A-AD85-8D1B-4CD752FDC669}"/>
          </ac:spMkLst>
        </pc:spChg>
        <pc:spChg chg="add mod">
          <ac:chgData name="Constance Poitras" userId="24d0b826e1b83865" providerId="LiveId" clId="{A609741F-D255-43DC-B2A5-950BF65430F3}" dt="2025-01-24T22:14:29.785" v="7200" actId="20577"/>
          <ac:spMkLst>
            <pc:docMk/>
            <pc:sldMk cId="1644492523" sldId="312"/>
            <ac:spMk id="11" creationId="{A8803F0B-1F23-6965-6971-374B464ADD39}"/>
          </ac:spMkLst>
        </pc:spChg>
        <pc:graphicFrameChg chg="add mod modGraphic">
          <ac:chgData name="Constance Poitras" userId="24d0b826e1b83865" providerId="LiveId" clId="{A609741F-D255-43DC-B2A5-950BF65430F3}" dt="2025-01-24T22:00:48.506" v="6812" actId="1076"/>
          <ac:graphicFrameMkLst>
            <pc:docMk/>
            <pc:sldMk cId="1644492523" sldId="312"/>
            <ac:graphicFrameMk id="7" creationId="{C1B6FE2C-3D6B-DFFD-FD3A-B5ED205067AF}"/>
          </ac:graphicFrameMkLst>
        </pc:graphicFrameChg>
        <pc:graphicFrameChg chg="modGraphic">
          <ac:chgData name="Constance Poitras" userId="24d0b826e1b83865" providerId="LiveId" clId="{A609741F-D255-43DC-B2A5-950BF65430F3}" dt="2025-01-24T22:01:20.827" v="6853" actId="20577"/>
          <ac:graphicFrameMkLst>
            <pc:docMk/>
            <pc:sldMk cId="1644492523" sldId="312"/>
            <ac:graphicFrameMk id="8" creationId="{7F8CAA42-5F2E-5DB6-9E51-42D2845660DF}"/>
          </ac:graphicFrameMkLst>
        </pc:graphicFrameChg>
      </pc:sldChg>
      <pc:sldChg chg="modSp add mod">
        <pc:chgData name="Constance Poitras" userId="24d0b826e1b83865" providerId="LiveId" clId="{A609741F-D255-43DC-B2A5-950BF65430F3}" dt="2025-01-24T22:07:37.619" v="7184"/>
        <pc:sldMkLst>
          <pc:docMk/>
          <pc:sldMk cId="2672026684" sldId="313"/>
        </pc:sldMkLst>
        <pc:spChg chg="mod">
          <ac:chgData name="Constance Poitras" userId="24d0b826e1b83865" providerId="LiveId" clId="{A609741F-D255-43DC-B2A5-950BF65430F3}" dt="2025-01-24T22:07:37.619" v="7184"/>
          <ac:spMkLst>
            <pc:docMk/>
            <pc:sldMk cId="2672026684" sldId="313"/>
            <ac:spMk id="2" creationId="{B69140EB-0069-77D5-1075-F4F4863AD05E}"/>
          </ac:spMkLst>
        </pc:spChg>
        <pc:spChg chg="mod">
          <ac:chgData name="Constance Poitras" userId="24d0b826e1b83865" providerId="LiveId" clId="{A609741F-D255-43DC-B2A5-950BF65430F3}" dt="2025-01-24T22:07:18.551" v="7179" actId="255"/>
          <ac:spMkLst>
            <pc:docMk/>
            <pc:sldMk cId="2672026684" sldId="313"/>
            <ac:spMk id="9" creationId="{46FF8891-6D09-7CFE-206D-8121DAEB6D34}"/>
          </ac:spMkLst>
        </pc:spChg>
      </pc:sldChg>
      <pc:sldChg chg="modSp add del mod">
        <pc:chgData name="Constance Poitras" userId="24d0b826e1b83865" providerId="LiveId" clId="{A609741F-D255-43DC-B2A5-950BF65430F3}" dt="2025-01-25T15:50:27.630" v="8073" actId="2696"/>
        <pc:sldMkLst>
          <pc:docMk/>
          <pc:sldMk cId="3493606953" sldId="314"/>
        </pc:sldMkLst>
        <pc:spChg chg="mod">
          <ac:chgData name="Constance Poitras" userId="24d0b826e1b83865" providerId="LiveId" clId="{A609741F-D255-43DC-B2A5-950BF65430F3}" dt="2025-01-25T15:50:22.275" v="8072" actId="20577"/>
          <ac:spMkLst>
            <pc:docMk/>
            <pc:sldMk cId="3493606953" sldId="314"/>
            <ac:spMk id="5" creationId="{9DB51A4C-D8A4-6678-D0C3-D669C41F0052}"/>
          </ac:spMkLst>
        </pc:spChg>
      </pc:sldChg>
      <pc:sldChg chg="addSp delSp modSp add mod ord modClrScheme chgLayout">
        <pc:chgData name="Constance Poitras" userId="24d0b826e1b83865" providerId="LiveId" clId="{A609741F-D255-43DC-B2A5-950BF65430F3}" dt="2025-01-25T16:43:25.879" v="8242" actId="115"/>
        <pc:sldMkLst>
          <pc:docMk/>
          <pc:sldMk cId="4225664913" sldId="315"/>
        </pc:sldMkLst>
        <pc:spChg chg="mod ord">
          <ac:chgData name="Constance Poitras" userId="24d0b826e1b83865" providerId="LiveId" clId="{A609741F-D255-43DC-B2A5-950BF65430F3}" dt="2025-01-25T14:29:08.758" v="7291" actId="700"/>
          <ac:spMkLst>
            <pc:docMk/>
            <pc:sldMk cId="4225664913" sldId="315"/>
            <ac:spMk id="2" creationId="{9AD2DC7A-5393-8006-4086-A71A34DAF6F6}"/>
          </ac:spMkLst>
        </pc:spChg>
        <pc:spChg chg="del mod">
          <ac:chgData name="Constance Poitras" userId="24d0b826e1b83865" providerId="LiveId" clId="{A609741F-D255-43DC-B2A5-950BF65430F3}" dt="2025-01-25T14:29:02.854" v="7290" actId="3680"/>
          <ac:spMkLst>
            <pc:docMk/>
            <pc:sldMk cId="4225664913" sldId="315"/>
            <ac:spMk id="3" creationId="{13317A3E-C614-D879-EA89-34C69626A6AE}"/>
          </ac:spMkLst>
        </pc:spChg>
        <pc:spChg chg="mod ord">
          <ac:chgData name="Constance Poitras" userId="24d0b826e1b83865" providerId="LiveId" clId="{A609741F-D255-43DC-B2A5-950BF65430F3}" dt="2025-01-25T14:29:08.758" v="7291" actId="700"/>
          <ac:spMkLst>
            <pc:docMk/>
            <pc:sldMk cId="4225664913" sldId="315"/>
            <ac:spMk id="4" creationId="{9D4156AC-48C8-3F6D-4C91-B0EED1AFBBC1}"/>
          </ac:spMkLst>
        </pc:spChg>
        <pc:spChg chg="add mod ord">
          <ac:chgData name="Constance Poitras" userId="24d0b826e1b83865" providerId="LiveId" clId="{A609741F-D255-43DC-B2A5-950BF65430F3}" dt="2025-01-25T16:43:25.879" v="8242" actId="115"/>
          <ac:spMkLst>
            <pc:docMk/>
            <pc:sldMk cId="4225664913" sldId="315"/>
            <ac:spMk id="6" creationId="{D6B895E8-2CB2-97F3-1496-CD2CAEF2A789}"/>
          </ac:spMkLst>
        </pc:spChg>
        <pc:graphicFrameChg chg="add mod ord modGraphic">
          <ac:chgData name="Constance Poitras" userId="24d0b826e1b83865" providerId="LiveId" clId="{A609741F-D255-43DC-B2A5-950BF65430F3}" dt="2025-01-25T15:12:40.627" v="7862" actId="20577"/>
          <ac:graphicFrameMkLst>
            <pc:docMk/>
            <pc:sldMk cId="4225664913" sldId="315"/>
            <ac:graphicFrameMk id="5" creationId="{8E73CC00-5497-3FD4-6E92-B324FB3DEE06}"/>
          </ac:graphicFrameMkLst>
        </pc:graphicFrameChg>
      </pc:sldChg>
      <pc:sldChg chg="addSp modSp add mod ord">
        <pc:chgData name="Constance Poitras" userId="24d0b826e1b83865" providerId="LiveId" clId="{A609741F-D255-43DC-B2A5-950BF65430F3}" dt="2025-01-25T15:09:07.113" v="7750" actId="403"/>
        <pc:sldMkLst>
          <pc:docMk/>
          <pc:sldMk cId="536811596" sldId="316"/>
        </pc:sldMkLst>
        <pc:spChg chg="mod">
          <ac:chgData name="Constance Poitras" userId="24d0b826e1b83865" providerId="LiveId" clId="{A609741F-D255-43DC-B2A5-950BF65430F3}" dt="2025-01-25T15:08:00.854" v="7680"/>
          <ac:spMkLst>
            <pc:docMk/>
            <pc:sldMk cId="536811596" sldId="316"/>
            <ac:spMk id="2" creationId="{6D0C8906-B7FA-02B0-3E8A-6E2179FEC134}"/>
          </ac:spMkLst>
        </pc:spChg>
        <pc:spChg chg="mod">
          <ac:chgData name="Constance Poitras" userId="24d0b826e1b83865" providerId="LiveId" clId="{A609741F-D255-43DC-B2A5-950BF65430F3}" dt="2025-01-25T15:09:07.113" v="7750" actId="403"/>
          <ac:spMkLst>
            <pc:docMk/>
            <pc:sldMk cId="536811596" sldId="316"/>
            <ac:spMk id="3" creationId="{93363CB9-D59C-EEC8-96AB-93BA05A8DA42}"/>
          </ac:spMkLst>
        </pc:spChg>
        <pc:spChg chg="add">
          <ac:chgData name="Constance Poitras" userId="24d0b826e1b83865" providerId="LiveId" clId="{A609741F-D255-43DC-B2A5-950BF65430F3}" dt="2025-01-25T15:08:19.062" v="7706"/>
          <ac:spMkLst>
            <pc:docMk/>
            <pc:sldMk cId="536811596" sldId="316"/>
            <ac:spMk id="5" creationId="{371F0461-023C-7DFF-4F46-E1F7ADB2C125}"/>
          </ac:spMkLst>
        </pc:spChg>
        <pc:spChg chg="add">
          <ac:chgData name="Constance Poitras" userId="24d0b826e1b83865" providerId="LiveId" clId="{A609741F-D255-43DC-B2A5-950BF65430F3}" dt="2025-01-25T15:08:21.813" v="7707"/>
          <ac:spMkLst>
            <pc:docMk/>
            <pc:sldMk cId="536811596" sldId="316"/>
            <ac:spMk id="6" creationId="{E95B0252-C430-07C7-CEC7-75FC5653EDAA}"/>
          </ac:spMkLst>
        </pc:spChg>
      </pc:sldChg>
      <pc:sldChg chg="add del">
        <pc:chgData name="Constance Poitras" userId="24d0b826e1b83865" providerId="LiveId" clId="{A609741F-D255-43DC-B2A5-950BF65430F3}" dt="2025-01-25T15:07:39.243" v="7665" actId="47"/>
        <pc:sldMkLst>
          <pc:docMk/>
          <pc:sldMk cId="1871218799" sldId="316"/>
        </pc:sldMkLst>
      </pc:sldChg>
      <pc:sldChg chg="addSp modSp add mod ord">
        <pc:chgData name="Constance Poitras" userId="24d0b826e1b83865" providerId="LiveId" clId="{A609741F-D255-43DC-B2A5-950BF65430F3}" dt="2025-01-25T15:23:03.929" v="7939" actId="20577"/>
        <pc:sldMkLst>
          <pc:docMk/>
          <pc:sldMk cId="3091384717" sldId="317"/>
        </pc:sldMkLst>
        <pc:spChg chg="mod">
          <ac:chgData name="Constance Poitras" userId="24d0b826e1b83865" providerId="LiveId" clId="{A609741F-D255-43DC-B2A5-950BF65430F3}" dt="2025-01-25T15:23:03.929" v="7939" actId="20577"/>
          <ac:spMkLst>
            <pc:docMk/>
            <pc:sldMk cId="3091384717" sldId="317"/>
            <ac:spMk id="2" creationId="{3B1676DC-3622-5AE6-D031-04EFD3529B39}"/>
          </ac:spMkLst>
        </pc:spChg>
        <pc:spChg chg="mod">
          <ac:chgData name="Constance Poitras" userId="24d0b826e1b83865" providerId="LiveId" clId="{A609741F-D255-43DC-B2A5-950BF65430F3}" dt="2025-01-25T15:20:55.415" v="7921" actId="113"/>
          <ac:spMkLst>
            <pc:docMk/>
            <pc:sldMk cId="3091384717" sldId="317"/>
            <ac:spMk id="3" creationId="{4D4C9021-134F-8578-6B99-68A45087A658}"/>
          </ac:spMkLst>
        </pc:spChg>
        <pc:spChg chg="add mod">
          <ac:chgData name="Constance Poitras" userId="24d0b826e1b83865" providerId="LiveId" clId="{A609741F-D255-43DC-B2A5-950BF65430F3}" dt="2025-01-25T15:20:33.254" v="7917" actId="1076"/>
          <ac:spMkLst>
            <pc:docMk/>
            <pc:sldMk cId="3091384717" sldId="317"/>
            <ac:spMk id="5" creationId="{F910F6EC-22AA-CBBB-37D8-C1E401D9E922}"/>
          </ac:spMkLst>
        </pc:spChg>
      </pc:sldChg>
      <pc:sldChg chg="addSp delSp modSp add mod">
        <pc:chgData name="Constance Poitras" userId="24d0b826e1b83865" providerId="LiveId" clId="{A609741F-D255-43DC-B2A5-950BF65430F3}" dt="2025-01-25T15:23:04.201" v="7940" actId="20577"/>
        <pc:sldMkLst>
          <pc:docMk/>
          <pc:sldMk cId="3028145920" sldId="318"/>
        </pc:sldMkLst>
        <pc:spChg chg="mod">
          <ac:chgData name="Constance Poitras" userId="24d0b826e1b83865" providerId="LiveId" clId="{A609741F-D255-43DC-B2A5-950BF65430F3}" dt="2025-01-25T15:23:04.201" v="7940" actId="20577"/>
          <ac:spMkLst>
            <pc:docMk/>
            <pc:sldMk cId="3028145920" sldId="318"/>
            <ac:spMk id="2" creationId="{E03586F5-F293-E552-6002-C226FA9C6052}"/>
          </ac:spMkLst>
        </pc:spChg>
        <pc:spChg chg="mod">
          <ac:chgData name="Constance Poitras" userId="24d0b826e1b83865" providerId="LiveId" clId="{A609741F-D255-43DC-B2A5-950BF65430F3}" dt="2025-01-25T15:20:51.250" v="7920"/>
          <ac:spMkLst>
            <pc:docMk/>
            <pc:sldMk cId="3028145920" sldId="318"/>
            <ac:spMk id="3" creationId="{BD2A5422-B6B9-6A15-2CAE-10FD667CBECB}"/>
          </ac:spMkLst>
        </pc:spChg>
        <pc:spChg chg="del">
          <ac:chgData name="Constance Poitras" userId="24d0b826e1b83865" providerId="LiveId" clId="{A609741F-D255-43DC-B2A5-950BF65430F3}" dt="2025-01-25T15:21:00.194" v="7922" actId="478"/>
          <ac:spMkLst>
            <pc:docMk/>
            <pc:sldMk cId="3028145920" sldId="318"/>
            <ac:spMk id="5" creationId="{99F828CA-CFB9-3847-5AAC-08965A2288E0}"/>
          </ac:spMkLst>
        </pc:spChg>
        <pc:spChg chg="add mod">
          <ac:chgData name="Constance Poitras" userId="24d0b826e1b83865" providerId="LiveId" clId="{A609741F-D255-43DC-B2A5-950BF65430F3}" dt="2025-01-25T15:21:06.440" v="7924" actId="1076"/>
          <ac:spMkLst>
            <pc:docMk/>
            <pc:sldMk cId="3028145920" sldId="318"/>
            <ac:spMk id="6" creationId="{470B623E-5590-3186-76CF-510CE14E068A}"/>
          </ac:spMkLst>
        </pc:spChg>
      </pc:sldChg>
      <pc:sldChg chg="addSp delSp modSp add mod">
        <pc:chgData name="Constance Poitras" userId="24d0b826e1b83865" providerId="LiveId" clId="{A609741F-D255-43DC-B2A5-950BF65430F3}" dt="2025-01-25T15:23:46.810" v="7949" actId="1076"/>
        <pc:sldMkLst>
          <pc:docMk/>
          <pc:sldMk cId="883573382" sldId="319"/>
        </pc:sldMkLst>
        <pc:spChg chg="mod">
          <ac:chgData name="Constance Poitras" userId="24d0b826e1b83865" providerId="LiveId" clId="{A609741F-D255-43DC-B2A5-950BF65430F3}" dt="2025-01-25T15:23:16.066" v="7943" actId="20577"/>
          <ac:spMkLst>
            <pc:docMk/>
            <pc:sldMk cId="883573382" sldId="319"/>
            <ac:spMk id="2" creationId="{558BE595-28B9-5105-1CE4-85576B9B413B}"/>
          </ac:spMkLst>
        </pc:spChg>
        <pc:spChg chg="mod">
          <ac:chgData name="Constance Poitras" userId="24d0b826e1b83865" providerId="LiveId" clId="{A609741F-D255-43DC-B2A5-950BF65430F3}" dt="2025-01-25T15:23:34.115" v="7946"/>
          <ac:spMkLst>
            <pc:docMk/>
            <pc:sldMk cId="883573382" sldId="319"/>
            <ac:spMk id="3" creationId="{43F2DDA1-D531-6CEE-0A79-BE2916232F85}"/>
          </ac:spMkLst>
        </pc:spChg>
        <pc:spChg chg="add mod">
          <ac:chgData name="Constance Poitras" userId="24d0b826e1b83865" providerId="LiveId" clId="{A609741F-D255-43DC-B2A5-950BF65430F3}" dt="2025-01-25T15:23:46.810" v="7949" actId="1076"/>
          <ac:spMkLst>
            <pc:docMk/>
            <pc:sldMk cId="883573382" sldId="319"/>
            <ac:spMk id="5" creationId="{823F1F8A-5B08-2D07-091A-3B45282ACF0C}"/>
          </ac:spMkLst>
        </pc:spChg>
        <pc:spChg chg="del">
          <ac:chgData name="Constance Poitras" userId="24d0b826e1b83865" providerId="LiveId" clId="{A609741F-D255-43DC-B2A5-950BF65430F3}" dt="2025-01-25T15:23:42.885" v="7947" actId="478"/>
          <ac:spMkLst>
            <pc:docMk/>
            <pc:sldMk cId="883573382" sldId="319"/>
            <ac:spMk id="6" creationId="{47E287F1-A88F-2DA2-DC8F-A0E3A35CF08C}"/>
          </ac:spMkLst>
        </pc:spChg>
      </pc:sldChg>
      <pc:sldChg chg="addSp delSp modSp add mod">
        <pc:chgData name="Constance Poitras" userId="24d0b826e1b83865" providerId="LiveId" clId="{A609741F-D255-43DC-B2A5-950BF65430F3}" dt="2025-01-25T15:24:48.960" v="7959" actId="1076"/>
        <pc:sldMkLst>
          <pc:docMk/>
          <pc:sldMk cId="2587385606" sldId="320"/>
        </pc:sldMkLst>
        <pc:spChg chg="mod">
          <ac:chgData name="Constance Poitras" userId="24d0b826e1b83865" providerId="LiveId" clId="{A609741F-D255-43DC-B2A5-950BF65430F3}" dt="2025-01-25T15:24:29.806" v="7952" actId="20577"/>
          <ac:spMkLst>
            <pc:docMk/>
            <pc:sldMk cId="2587385606" sldId="320"/>
            <ac:spMk id="2" creationId="{7371CE47-0E31-56B2-850B-593CB7B4C73C}"/>
          </ac:spMkLst>
        </pc:spChg>
        <pc:spChg chg="mod">
          <ac:chgData name="Constance Poitras" userId="24d0b826e1b83865" providerId="LiveId" clId="{A609741F-D255-43DC-B2A5-950BF65430F3}" dt="2025-01-25T15:24:40.260" v="7956" actId="27636"/>
          <ac:spMkLst>
            <pc:docMk/>
            <pc:sldMk cId="2587385606" sldId="320"/>
            <ac:spMk id="3" creationId="{D93B63F6-46A2-E57C-608F-49AE62A1AC8B}"/>
          </ac:spMkLst>
        </pc:spChg>
        <pc:spChg chg="del">
          <ac:chgData name="Constance Poitras" userId="24d0b826e1b83865" providerId="LiveId" clId="{A609741F-D255-43DC-B2A5-950BF65430F3}" dt="2025-01-25T15:24:42.584" v="7957" actId="478"/>
          <ac:spMkLst>
            <pc:docMk/>
            <pc:sldMk cId="2587385606" sldId="320"/>
            <ac:spMk id="5" creationId="{5DD4FF89-43BA-EC10-F0E6-AB3FC72EB5D1}"/>
          </ac:spMkLst>
        </pc:spChg>
        <pc:spChg chg="add mod">
          <ac:chgData name="Constance Poitras" userId="24d0b826e1b83865" providerId="LiveId" clId="{A609741F-D255-43DC-B2A5-950BF65430F3}" dt="2025-01-25T15:24:48.960" v="7959" actId="1076"/>
          <ac:spMkLst>
            <pc:docMk/>
            <pc:sldMk cId="2587385606" sldId="320"/>
            <ac:spMk id="6" creationId="{C55CB1FB-138D-6D59-56C5-9E3CA46E0B7C}"/>
          </ac:spMkLst>
        </pc:spChg>
      </pc:sldChg>
      <pc:sldChg chg="addSp delSp modSp add mod setBg">
        <pc:chgData name="Constance Poitras" userId="24d0b826e1b83865" providerId="LiveId" clId="{A609741F-D255-43DC-B2A5-950BF65430F3}" dt="2025-01-25T15:41:01.936" v="8003" actId="404"/>
        <pc:sldMkLst>
          <pc:docMk/>
          <pc:sldMk cId="3442652105" sldId="321"/>
        </pc:sldMkLst>
        <pc:spChg chg="mod">
          <ac:chgData name="Constance Poitras" userId="24d0b826e1b83865" providerId="LiveId" clId="{A609741F-D255-43DC-B2A5-950BF65430F3}" dt="2025-01-25T15:24:55.133" v="7962" actId="20577"/>
          <ac:spMkLst>
            <pc:docMk/>
            <pc:sldMk cId="3442652105" sldId="321"/>
            <ac:spMk id="2" creationId="{7F8B33AE-3881-96A2-DB4A-98620273F7B4}"/>
          </ac:spMkLst>
        </pc:spChg>
        <pc:spChg chg="mod">
          <ac:chgData name="Constance Poitras" userId="24d0b826e1b83865" providerId="LiveId" clId="{A609741F-D255-43DC-B2A5-950BF65430F3}" dt="2025-01-25T15:41:01.936" v="8003" actId="404"/>
          <ac:spMkLst>
            <pc:docMk/>
            <pc:sldMk cId="3442652105" sldId="321"/>
            <ac:spMk id="3" creationId="{D1858467-9ADC-B749-4D21-46D66FAF53A2}"/>
          </ac:spMkLst>
        </pc:spChg>
        <pc:spChg chg="del">
          <ac:chgData name="Constance Poitras" userId="24d0b826e1b83865" providerId="LiveId" clId="{A609741F-D255-43DC-B2A5-950BF65430F3}" dt="2025-01-25T15:25:49.138" v="7972" actId="478"/>
          <ac:spMkLst>
            <pc:docMk/>
            <pc:sldMk cId="3442652105" sldId="321"/>
            <ac:spMk id="6" creationId="{19C1D422-B7FF-882E-BCA2-6054F8FB545A}"/>
          </ac:spMkLst>
        </pc:spChg>
        <pc:spChg chg="add del mod">
          <ac:chgData name="Constance Poitras" userId="24d0b826e1b83865" providerId="LiveId" clId="{A609741F-D255-43DC-B2A5-950BF65430F3}" dt="2025-01-25T15:26:51.209" v="7981" actId="478"/>
          <ac:spMkLst>
            <pc:docMk/>
            <pc:sldMk cId="3442652105" sldId="321"/>
            <ac:spMk id="8" creationId="{B0BD9AD1-4250-BF6D-F8BE-DBD273291688}"/>
          </ac:spMkLst>
        </pc:spChg>
        <pc:spChg chg="add mod">
          <ac:chgData name="Constance Poitras" userId="24d0b826e1b83865" providerId="LiveId" clId="{A609741F-D255-43DC-B2A5-950BF65430F3}" dt="2025-01-25T15:27:01.383" v="7983" actId="404"/>
          <ac:spMkLst>
            <pc:docMk/>
            <pc:sldMk cId="3442652105" sldId="321"/>
            <ac:spMk id="11" creationId="{1D5DBEC2-64DD-7F49-E49B-137139D5D092}"/>
          </ac:spMkLst>
        </pc:spChg>
        <pc:picChg chg="add del mod">
          <ac:chgData name="Constance Poitras" userId="24d0b826e1b83865" providerId="LiveId" clId="{A609741F-D255-43DC-B2A5-950BF65430F3}" dt="2025-01-25T15:26:32.748" v="7975" actId="478"/>
          <ac:picMkLst>
            <pc:docMk/>
            <pc:sldMk cId="3442652105" sldId="321"/>
            <ac:picMk id="7" creationId="{6A027A90-E1C0-52A2-EC83-CE1669C9A8F3}"/>
          </ac:picMkLst>
        </pc:picChg>
        <pc:picChg chg="add mod">
          <ac:chgData name="Constance Poitras" userId="24d0b826e1b83865" providerId="LiveId" clId="{A609741F-D255-43DC-B2A5-950BF65430F3}" dt="2025-01-25T15:40:29.235" v="7994" actId="14100"/>
          <ac:picMkLst>
            <pc:docMk/>
            <pc:sldMk cId="3442652105" sldId="321"/>
            <ac:picMk id="10" creationId="{3DC7BEB9-2ADC-90B9-3310-2E64CBD5E4FD}"/>
          </ac:picMkLst>
        </pc:picChg>
        <pc:picChg chg="add mod">
          <ac:chgData name="Constance Poitras" userId="24d0b826e1b83865" providerId="LiveId" clId="{A609741F-D255-43DC-B2A5-950BF65430F3}" dt="2025-01-25T15:40:38.278" v="7996" actId="1076"/>
          <ac:picMkLst>
            <pc:docMk/>
            <pc:sldMk cId="3442652105" sldId="321"/>
            <ac:picMk id="13" creationId="{08F333A4-581D-7866-673A-6BE0075C9A1D}"/>
          </ac:picMkLst>
        </pc:picChg>
      </pc:sldChg>
      <pc:sldChg chg="addSp delSp modSp add mod">
        <pc:chgData name="Constance Poitras" userId="24d0b826e1b83865" providerId="LiveId" clId="{A609741F-D255-43DC-B2A5-950BF65430F3}" dt="2025-01-25T15:41:59.033" v="8013" actId="1076"/>
        <pc:sldMkLst>
          <pc:docMk/>
          <pc:sldMk cId="3391316954" sldId="322"/>
        </pc:sldMkLst>
        <pc:spChg chg="mod">
          <ac:chgData name="Constance Poitras" userId="24d0b826e1b83865" providerId="LiveId" clId="{A609741F-D255-43DC-B2A5-950BF65430F3}" dt="2025-01-25T15:39:44.345" v="7986" actId="20577"/>
          <ac:spMkLst>
            <pc:docMk/>
            <pc:sldMk cId="3391316954" sldId="322"/>
            <ac:spMk id="2" creationId="{1E5DE0A0-760B-5DC7-7451-8F631958F26A}"/>
          </ac:spMkLst>
        </pc:spChg>
        <pc:spChg chg="mod">
          <ac:chgData name="Constance Poitras" userId="24d0b826e1b83865" providerId="LiveId" clId="{A609741F-D255-43DC-B2A5-950BF65430F3}" dt="2025-01-25T15:41:28.097" v="8006"/>
          <ac:spMkLst>
            <pc:docMk/>
            <pc:sldMk cId="3391316954" sldId="322"/>
            <ac:spMk id="3" creationId="{208C2A86-3DD8-69F3-56C6-F46FF9CB2998}"/>
          </ac:spMkLst>
        </pc:spChg>
        <pc:spChg chg="add mod">
          <ac:chgData name="Constance Poitras" userId="24d0b826e1b83865" providerId="LiveId" clId="{A609741F-D255-43DC-B2A5-950BF65430F3}" dt="2025-01-25T15:41:37.658" v="8008"/>
          <ac:spMkLst>
            <pc:docMk/>
            <pc:sldMk cId="3391316954" sldId="322"/>
            <ac:spMk id="5" creationId="{09154103-ABBC-CBD5-57D1-087FB1EC3A54}"/>
          </ac:spMkLst>
        </pc:spChg>
        <pc:spChg chg="del">
          <ac:chgData name="Constance Poitras" userId="24d0b826e1b83865" providerId="LiveId" clId="{A609741F-D255-43DC-B2A5-950BF65430F3}" dt="2025-01-25T15:41:30.894" v="8007" actId="478"/>
          <ac:spMkLst>
            <pc:docMk/>
            <pc:sldMk cId="3391316954" sldId="322"/>
            <ac:spMk id="11" creationId="{9B87DB99-F889-C83F-5D9C-18F8F034262F}"/>
          </ac:spMkLst>
        </pc:spChg>
        <pc:picChg chg="add del">
          <ac:chgData name="Constance Poitras" userId="24d0b826e1b83865" providerId="LiveId" clId="{A609741F-D255-43DC-B2A5-950BF65430F3}" dt="2025-01-25T15:41:49.428" v="8010" actId="22"/>
          <ac:picMkLst>
            <pc:docMk/>
            <pc:sldMk cId="3391316954" sldId="322"/>
            <ac:picMk id="7" creationId="{9CE862E4-2EC9-B525-EE25-B4A42AE5981E}"/>
          </ac:picMkLst>
        </pc:picChg>
        <pc:picChg chg="add mod">
          <ac:chgData name="Constance Poitras" userId="24d0b826e1b83865" providerId="LiveId" clId="{A609741F-D255-43DC-B2A5-950BF65430F3}" dt="2025-01-25T15:41:59.033" v="8013" actId="1076"/>
          <ac:picMkLst>
            <pc:docMk/>
            <pc:sldMk cId="3391316954" sldId="322"/>
            <ac:picMk id="9" creationId="{A7C4AED4-C835-060D-92B6-6BFCD40E4166}"/>
          </ac:picMkLst>
        </pc:picChg>
        <pc:picChg chg="del">
          <ac:chgData name="Constance Poitras" userId="24d0b826e1b83865" providerId="LiveId" clId="{A609741F-D255-43DC-B2A5-950BF65430F3}" dt="2025-01-25T15:39:55.276" v="7987" actId="478"/>
          <ac:picMkLst>
            <pc:docMk/>
            <pc:sldMk cId="3391316954" sldId="322"/>
            <ac:picMk id="10" creationId="{90E4F736-5950-7032-7B99-B7F2B533E114}"/>
          </ac:picMkLst>
        </pc:picChg>
      </pc:sldChg>
      <pc:sldChg chg="addSp delSp modSp add mod">
        <pc:chgData name="Constance Poitras" userId="24d0b826e1b83865" providerId="LiveId" clId="{A609741F-D255-43DC-B2A5-950BF65430F3}" dt="2025-01-25T15:42:52.723" v="8037"/>
        <pc:sldMkLst>
          <pc:docMk/>
          <pc:sldMk cId="3939459883" sldId="323"/>
        </pc:sldMkLst>
        <pc:spChg chg="mod">
          <ac:chgData name="Constance Poitras" userId="24d0b826e1b83865" providerId="LiveId" clId="{A609741F-D255-43DC-B2A5-950BF65430F3}" dt="2025-01-25T15:42:16.408" v="8016" actId="20577"/>
          <ac:spMkLst>
            <pc:docMk/>
            <pc:sldMk cId="3939459883" sldId="323"/>
            <ac:spMk id="2" creationId="{DD2CC59B-9C42-1003-B672-AFC673D70D55}"/>
          </ac:spMkLst>
        </pc:spChg>
        <pc:spChg chg="mod">
          <ac:chgData name="Constance Poitras" userId="24d0b826e1b83865" providerId="LiveId" clId="{A609741F-D255-43DC-B2A5-950BF65430F3}" dt="2025-01-25T15:42:43.257" v="8035" actId="20577"/>
          <ac:spMkLst>
            <pc:docMk/>
            <pc:sldMk cId="3939459883" sldId="323"/>
            <ac:spMk id="3" creationId="{77D4BDBC-A5D5-D998-4BCA-E962F8D500E9}"/>
          </ac:spMkLst>
        </pc:spChg>
        <pc:spChg chg="del">
          <ac:chgData name="Constance Poitras" userId="24d0b826e1b83865" providerId="LiveId" clId="{A609741F-D255-43DC-B2A5-950BF65430F3}" dt="2025-01-25T15:42:52.369" v="8036" actId="478"/>
          <ac:spMkLst>
            <pc:docMk/>
            <pc:sldMk cId="3939459883" sldId="323"/>
            <ac:spMk id="5" creationId="{5CF1C61F-E10A-5CB9-A6AE-6CFE07F62DF5}"/>
          </ac:spMkLst>
        </pc:spChg>
        <pc:spChg chg="add mod">
          <ac:chgData name="Constance Poitras" userId="24d0b826e1b83865" providerId="LiveId" clId="{A609741F-D255-43DC-B2A5-950BF65430F3}" dt="2025-01-25T15:42:52.723" v="8037"/>
          <ac:spMkLst>
            <pc:docMk/>
            <pc:sldMk cId="3939459883" sldId="323"/>
            <ac:spMk id="6" creationId="{0A839E85-5886-01DC-FCB0-6CF8643BBC9E}"/>
          </ac:spMkLst>
        </pc:spChg>
        <pc:picChg chg="del">
          <ac:chgData name="Constance Poitras" userId="24d0b826e1b83865" providerId="LiveId" clId="{A609741F-D255-43DC-B2A5-950BF65430F3}" dt="2025-01-25T15:42:27.626" v="8017" actId="478"/>
          <ac:picMkLst>
            <pc:docMk/>
            <pc:sldMk cId="3939459883" sldId="323"/>
            <ac:picMk id="9" creationId="{D180AAB5-AFB1-24E6-A06F-B411BEEF88D7}"/>
          </ac:picMkLst>
        </pc:picChg>
      </pc:sldChg>
      <pc:sldChg chg="addSp delSp modSp add mod">
        <pc:chgData name="Constance Poitras" userId="24d0b826e1b83865" providerId="LiveId" clId="{A609741F-D255-43DC-B2A5-950BF65430F3}" dt="2025-01-25T15:44:42.583" v="8051" actId="242"/>
        <pc:sldMkLst>
          <pc:docMk/>
          <pc:sldMk cId="1611965960" sldId="324"/>
        </pc:sldMkLst>
        <pc:spChg chg="mod">
          <ac:chgData name="Constance Poitras" userId="24d0b826e1b83865" providerId="LiveId" clId="{A609741F-D255-43DC-B2A5-950BF65430F3}" dt="2025-01-25T15:43:05.589" v="8040" actId="20577"/>
          <ac:spMkLst>
            <pc:docMk/>
            <pc:sldMk cId="1611965960" sldId="324"/>
            <ac:spMk id="2" creationId="{62D1D059-60E4-741E-AC49-898469634861}"/>
          </ac:spMkLst>
        </pc:spChg>
        <pc:spChg chg="mod">
          <ac:chgData name="Constance Poitras" userId="24d0b826e1b83865" providerId="LiveId" clId="{A609741F-D255-43DC-B2A5-950BF65430F3}" dt="2025-01-25T15:44:42.583" v="8051" actId="242"/>
          <ac:spMkLst>
            <pc:docMk/>
            <pc:sldMk cId="1611965960" sldId="324"/>
            <ac:spMk id="3" creationId="{C9E470B9-D372-F79B-4EE2-80571C34184B}"/>
          </ac:spMkLst>
        </pc:spChg>
        <pc:spChg chg="add mod">
          <ac:chgData name="Constance Poitras" userId="24d0b826e1b83865" providerId="LiveId" clId="{A609741F-D255-43DC-B2A5-950BF65430F3}" dt="2025-01-25T15:43:43.185" v="8047"/>
          <ac:spMkLst>
            <pc:docMk/>
            <pc:sldMk cId="1611965960" sldId="324"/>
            <ac:spMk id="5" creationId="{FF35F628-E731-64EE-04BF-A2CC2D8C4D6B}"/>
          </ac:spMkLst>
        </pc:spChg>
        <pc:spChg chg="del">
          <ac:chgData name="Constance Poitras" userId="24d0b826e1b83865" providerId="LiveId" clId="{A609741F-D255-43DC-B2A5-950BF65430F3}" dt="2025-01-25T15:43:40.025" v="8046" actId="478"/>
          <ac:spMkLst>
            <pc:docMk/>
            <pc:sldMk cId="1611965960" sldId="324"/>
            <ac:spMk id="6" creationId="{4F5591B2-FE50-E121-1049-70E42D5307D1}"/>
          </ac:spMkLst>
        </pc:spChg>
        <pc:picChg chg="add mod">
          <ac:chgData name="Constance Poitras" userId="24d0b826e1b83865" providerId="LiveId" clId="{A609741F-D255-43DC-B2A5-950BF65430F3}" dt="2025-01-25T15:44:34.147" v="8050" actId="1076"/>
          <ac:picMkLst>
            <pc:docMk/>
            <pc:sldMk cId="1611965960" sldId="324"/>
            <ac:picMk id="8" creationId="{10683AC6-2930-CC03-B8DC-1AD4E3BFD6AD}"/>
          </ac:picMkLst>
        </pc:picChg>
      </pc:sldChg>
      <pc:sldChg chg="add">
        <pc:chgData name="Constance Poitras" userId="24d0b826e1b83865" providerId="LiveId" clId="{A609741F-D255-43DC-B2A5-950BF65430F3}" dt="2025-01-25T15:49:58.389" v="8052" actId="2890"/>
        <pc:sldMkLst>
          <pc:docMk/>
          <pc:sldMk cId="670894311" sldId="325"/>
        </pc:sldMkLst>
      </pc:sldChg>
      <pc:sldChg chg="addSp delSp add mod setBg">
        <pc:chgData name="Constance Poitras" userId="24d0b826e1b83865" providerId="LiveId" clId="{A609741F-D255-43DC-B2A5-950BF65430F3}" dt="2025-01-25T15:55:11.705" v="8134" actId="478"/>
        <pc:sldMkLst>
          <pc:docMk/>
          <pc:sldMk cId="1039198213" sldId="326"/>
        </pc:sldMkLst>
        <pc:spChg chg="del">
          <ac:chgData name="Constance Poitras" userId="24d0b826e1b83865" providerId="LiveId" clId="{A609741F-D255-43DC-B2A5-950BF65430F3}" dt="2025-01-25T15:50:49.478" v="8076" actId="478"/>
          <ac:spMkLst>
            <pc:docMk/>
            <pc:sldMk cId="1039198213" sldId="326"/>
            <ac:spMk id="6" creationId="{383CC445-7A8C-7F58-3138-AD4AA2CE60F4}"/>
          </ac:spMkLst>
        </pc:spChg>
        <pc:picChg chg="add del">
          <ac:chgData name="Constance Poitras" userId="24d0b826e1b83865" providerId="LiveId" clId="{A609741F-D255-43DC-B2A5-950BF65430F3}" dt="2025-01-25T15:55:11.705" v="8134" actId="478"/>
          <ac:picMkLst>
            <pc:docMk/>
            <pc:sldMk cId="1039198213" sldId="326"/>
            <ac:picMk id="9" creationId="{A3F472ED-3846-3864-BA8F-3C24EF6050E5}"/>
          </ac:picMkLst>
        </pc:picChg>
      </pc:sldChg>
      <pc:sldChg chg="delSp modSp add mod setBg delDesignElem chgLayout">
        <pc:chgData name="Constance Poitras" userId="24d0b826e1b83865" providerId="LiveId" clId="{A609741F-D255-43DC-B2A5-950BF65430F3}" dt="2025-01-25T15:52:56.078" v="8097" actId="700"/>
        <pc:sldMkLst>
          <pc:docMk/>
          <pc:sldMk cId="355187334" sldId="327"/>
        </pc:sldMkLst>
        <pc:spChg chg="mod ord">
          <ac:chgData name="Constance Poitras" userId="24d0b826e1b83865" providerId="LiveId" clId="{A609741F-D255-43DC-B2A5-950BF65430F3}" dt="2025-01-25T15:52:56.078" v="8097" actId="700"/>
          <ac:spMkLst>
            <pc:docMk/>
            <pc:sldMk cId="355187334" sldId="327"/>
            <ac:spMk id="2" creationId="{E46C919C-FFD1-6D57-CAA6-E19958F67A48}"/>
          </ac:spMkLst>
        </pc:spChg>
        <pc:spChg chg="mod ord">
          <ac:chgData name="Constance Poitras" userId="24d0b826e1b83865" providerId="LiveId" clId="{A609741F-D255-43DC-B2A5-950BF65430F3}" dt="2025-01-25T15:52:56.078" v="8097" actId="700"/>
          <ac:spMkLst>
            <pc:docMk/>
            <pc:sldMk cId="355187334" sldId="327"/>
            <ac:spMk id="3" creationId="{3B90BA25-41A8-9156-6746-451347E5E09E}"/>
          </ac:spMkLst>
        </pc:spChg>
        <pc:spChg chg="del">
          <ac:chgData name="Constance Poitras" userId="24d0b826e1b83865" providerId="LiveId" clId="{A609741F-D255-43DC-B2A5-950BF65430F3}" dt="2025-01-25T15:52:48.517" v="8095" actId="478"/>
          <ac:spMkLst>
            <pc:docMk/>
            <pc:sldMk cId="355187334" sldId="327"/>
            <ac:spMk id="4" creationId="{BA84A83B-06B4-B133-38A5-2F2C6BD51938}"/>
          </ac:spMkLst>
        </pc:spChg>
        <pc:spChg chg="mod ord">
          <ac:chgData name="Constance Poitras" userId="24d0b826e1b83865" providerId="LiveId" clId="{A609741F-D255-43DC-B2A5-950BF65430F3}" dt="2025-01-25T15:52:56.078" v="8097" actId="700"/>
          <ac:spMkLst>
            <pc:docMk/>
            <pc:sldMk cId="355187334" sldId="327"/>
            <ac:spMk id="5" creationId="{206E52DB-8A46-0477-0C7A-3808BE1D39C1}"/>
          </ac:spMkLst>
        </pc:spChg>
        <pc:spChg chg="del">
          <ac:chgData name="Constance Poitras" userId="24d0b826e1b83865" providerId="LiveId" clId="{A609741F-D255-43DC-B2A5-950BF65430F3}" dt="2025-01-25T15:52:44.386" v="8093"/>
          <ac:spMkLst>
            <pc:docMk/>
            <pc:sldMk cId="355187334" sldId="327"/>
            <ac:spMk id="11" creationId="{5954F66B-3BF3-4495-BAEE-BEB2B018880D}"/>
          </ac:spMkLst>
        </pc:spChg>
        <pc:spChg chg="del">
          <ac:chgData name="Constance Poitras" userId="24d0b826e1b83865" providerId="LiveId" clId="{A609741F-D255-43DC-B2A5-950BF65430F3}" dt="2025-01-25T15:52:44.386" v="8093"/>
          <ac:spMkLst>
            <pc:docMk/>
            <pc:sldMk cId="355187334" sldId="327"/>
            <ac:spMk id="13" creationId="{EABAD4DA-87BA-4F70-9EF0-45C6BCF17823}"/>
          </ac:spMkLst>
        </pc:spChg>
        <pc:spChg chg="del">
          <ac:chgData name="Constance Poitras" userId="24d0b826e1b83865" providerId="LiveId" clId="{A609741F-D255-43DC-B2A5-950BF65430F3}" dt="2025-01-25T15:52:44.386" v="8093"/>
          <ac:spMkLst>
            <pc:docMk/>
            <pc:sldMk cId="355187334" sldId="327"/>
            <ac:spMk id="15" creationId="{915128D9-2797-47FA-B6FE-EC24E6B8437A}"/>
          </ac:spMkLst>
        </pc:spChg>
        <pc:picChg chg="del">
          <ac:chgData name="Constance Poitras" userId="24d0b826e1b83865" providerId="LiveId" clId="{A609741F-D255-43DC-B2A5-950BF65430F3}" dt="2025-01-25T15:52:47.430" v="8094" actId="478"/>
          <ac:picMkLst>
            <pc:docMk/>
            <pc:sldMk cId="355187334" sldId="327"/>
            <ac:picMk id="6" creationId="{39BC1460-0EB6-DD6F-9F09-0AF6138A289D}"/>
          </ac:picMkLst>
        </pc:picChg>
      </pc:sldChg>
      <pc:sldChg chg="delSp modSp add mod setBg modAnim delDesignElem chgLayout">
        <pc:chgData name="Constance Poitras" userId="24d0b826e1b83865" providerId="LiveId" clId="{A609741F-D255-43DC-B2A5-950BF65430F3}" dt="2025-01-25T16:44:45.999" v="8245"/>
        <pc:sldMkLst>
          <pc:docMk/>
          <pc:sldMk cId="3145374504" sldId="328"/>
        </pc:sldMkLst>
        <pc:spChg chg="mod ord">
          <ac:chgData name="Constance Poitras" userId="24d0b826e1b83865" providerId="LiveId" clId="{A609741F-D255-43DC-B2A5-950BF65430F3}" dt="2025-01-25T15:53:26.815" v="8103" actId="700"/>
          <ac:spMkLst>
            <pc:docMk/>
            <pc:sldMk cId="3145374504" sldId="328"/>
            <ac:spMk id="2" creationId="{463D0FAD-4355-FD11-443D-412258EEA76C}"/>
          </ac:spMkLst>
        </pc:spChg>
        <pc:spChg chg="mod ord">
          <ac:chgData name="Constance Poitras" userId="24d0b826e1b83865" providerId="LiveId" clId="{A609741F-D255-43DC-B2A5-950BF65430F3}" dt="2025-01-25T16:44:45.999" v="8245"/>
          <ac:spMkLst>
            <pc:docMk/>
            <pc:sldMk cId="3145374504" sldId="328"/>
            <ac:spMk id="3" creationId="{64E38F5D-2918-980C-32B1-511764FB62C6}"/>
          </ac:spMkLst>
        </pc:spChg>
        <pc:spChg chg="del">
          <ac:chgData name="Constance Poitras" userId="24d0b826e1b83865" providerId="LiveId" clId="{A609741F-D255-43DC-B2A5-950BF65430F3}" dt="2025-01-25T15:53:21.089" v="8101" actId="478"/>
          <ac:spMkLst>
            <pc:docMk/>
            <pc:sldMk cId="3145374504" sldId="328"/>
            <ac:spMk id="4" creationId="{312489D1-FC8A-C4C8-60C6-41D70DB1230B}"/>
          </ac:spMkLst>
        </pc:spChg>
        <pc:spChg chg="mod ord">
          <ac:chgData name="Constance Poitras" userId="24d0b826e1b83865" providerId="LiveId" clId="{A609741F-D255-43DC-B2A5-950BF65430F3}" dt="2025-01-25T15:53:26.815" v="8103" actId="700"/>
          <ac:spMkLst>
            <pc:docMk/>
            <pc:sldMk cId="3145374504" sldId="328"/>
            <ac:spMk id="5" creationId="{F6F873C8-DC9D-FDE3-C251-BD130B7FD95D}"/>
          </ac:spMkLst>
        </pc:spChg>
        <pc:spChg chg="del">
          <ac:chgData name="Constance Poitras" userId="24d0b826e1b83865" providerId="LiveId" clId="{A609741F-D255-43DC-B2A5-950BF65430F3}" dt="2025-01-25T15:53:17.057" v="8099"/>
          <ac:spMkLst>
            <pc:docMk/>
            <pc:sldMk cId="3145374504" sldId="328"/>
            <ac:spMk id="17" creationId="{5954F66B-3BF3-4495-BAEE-BEB2B018880D}"/>
          </ac:spMkLst>
        </pc:spChg>
        <pc:spChg chg="del">
          <ac:chgData name="Constance Poitras" userId="24d0b826e1b83865" providerId="LiveId" clId="{A609741F-D255-43DC-B2A5-950BF65430F3}" dt="2025-01-25T15:53:17.057" v="8099"/>
          <ac:spMkLst>
            <pc:docMk/>
            <pc:sldMk cId="3145374504" sldId="328"/>
            <ac:spMk id="18" creationId="{EABAD4DA-87BA-4F70-9EF0-45C6BCF17823}"/>
          </ac:spMkLst>
        </pc:spChg>
        <pc:spChg chg="del">
          <ac:chgData name="Constance Poitras" userId="24d0b826e1b83865" providerId="LiveId" clId="{A609741F-D255-43DC-B2A5-950BF65430F3}" dt="2025-01-25T15:53:17.057" v="8099"/>
          <ac:spMkLst>
            <pc:docMk/>
            <pc:sldMk cId="3145374504" sldId="328"/>
            <ac:spMk id="19" creationId="{915128D9-2797-47FA-B6FE-EC24E6B8437A}"/>
          </ac:spMkLst>
        </pc:spChg>
        <pc:picChg chg="del">
          <ac:chgData name="Constance Poitras" userId="24d0b826e1b83865" providerId="LiveId" clId="{A609741F-D255-43DC-B2A5-950BF65430F3}" dt="2025-01-25T15:53:19.229" v="8100" actId="478"/>
          <ac:picMkLst>
            <pc:docMk/>
            <pc:sldMk cId="3145374504" sldId="328"/>
            <ac:picMk id="6" creationId="{3998F22A-07F0-BBE7-3E6C-8ADB787462AF}"/>
          </ac:picMkLst>
        </pc:picChg>
      </pc:sldChg>
      <pc:sldChg chg="delSp modSp add mod setBg delDesignElem chgLayout">
        <pc:chgData name="Constance Poitras" userId="24d0b826e1b83865" providerId="LiveId" clId="{A609741F-D255-43DC-B2A5-950BF65430F3}" dt="2025-01-25T15:53:58.582" v="8110" actId="700"/>
        <pc:sldMkLst>
          <pc:docMk/>
          <pc:sldMk cId="2267423807" sldId="329"/>
        </pc:sldMkLst>
        <pc:spChg chg="mod ord">
          <ac:chgData name="Constance Poitras" userId="24d0b826e1b83865" providerId="LiveId" clId="{A609741F-D255-43DC-B2A5-950BF65430F3}" dt="2025-01-25T15:53:58.582" v="8110" actId="700"/>
          <ac:spMkLst>
            <pc:docMk/>
            <pc:sldMk cId="2267423807" sldId="329"/>
            <ac:spMk id="2" creationId="{5C883106-C5AA-A2F9-1F6D-B4D0D0034691}"/>
          </ac:spMkLst>
        </pc:spChg>
        <pc:spChg chg="mod ord">
          <ac:chgData name="Constance Poitras" userId="24d0b826e1b83865" providerId="LiveId" clId="{A609741F-D255-43DC-B2A5-950BF65430F3}" dt="2025-01-25T15:53:58.582" v="8110" actId="700"/>
          <ac:spMkLst>
            <pc:docMk/>
            <pc:sldMk cId="2267423807" sldId="329"/>
            <ac:spMk id="3" creationId="{1D810802-21AE-AC41-5FA8-56D1225BD033}"/>
          </ac:spMkLst>
        </pc:spChg>
        <pc:spChg chg="del">
          <ac:chgData name="Constance Poitras" userId="24d0b826e1b83865" providerId="LiveId" clId="{A609741F-D255-43DC-B2A5-950BF65430F3}" dt="2025-01-25T15:53:49.057" v="8108" actId="478"/>
          <ac:spMkLst>
            <pc:docMk/>
            <pc:sldMk cId="2267423807" sldId="329"/>
            <ac:spMk id="4" creationId="{7274D5FC-97B6-EE41-2D70-120E36C5BE17}"/>
          </ac:spMkLst>
        </pc:spChg>
        <pc:spChg chg="mod ord">
          <ac:chgData name="Constance Poitras" userId="24d0b826e1b83865" providerId="LiveId" clId="{A609741F-D255-43DC-B2A5-950BF65430F3}" dt="2025-01-25T15:53:58.582" v="8110" actId="700"/>
          <ac:spMkLst>
            <pc:docMk/>
            <pc:sldMk cId="2267423807" sldId="329"/>
            <ac:spMk id="5" creationId="{52F191A2-34AF-A52C-729A-E995DBE13A42}"/>
          </ac:spMkLst>
        </pc:spChg>
        <pc:spChg chg="del">
          <ac:chgData name="Constance Poitras" userId="24d0b826e1b83865" providerId="LiveId" clId="{A609741F-D255-43DC-B2A5-950BF65430F3}" dt="2025-01-25T15:53:41.835" v="8105"/>
          <ac:spMkLst>
            <pc:docMk/>
            <pc:sldMk cId="2267423807" sldId="329"/>
            <ac:spMk id="11" creationId="{2C9A9DA9-7DC8-488B-A882-123947B0F3D9}"/>
          </ac:spMkLst>
        </pc:spChg>
        <pc:spChg chg="del">
          <ac:chgData name="Constance Poitras" userId="24d0b826e1b83865" providerId="LiveId" clId="{A609741F-D255-43DC-B2A5-950BF65430F3}" dt="2025-01-25T15:53:41.835" v="8105"/>
          <ac:spMkLst>
            <pc:docMk/>
            <pc:sldMk cId="2267423807" sldId="329"/>
            <ac:spMk id="13" creationId="{57F6BDD4-E066-4008-8011-6CC31AEB4556}"/>
          </ac:spMkLst>
        </pc:spChg>
        <pc:spChg chg="del">
          <ac:chgData name="Constance Poitras" userId="24d0b826e1b83865" providerId="LiveId" clId="{A609741F-D255-43DC-B2A5-950BF65430F3}" dt="2025-01-25T15:53:41.835" v="8105"/>
          <ac:spMkLst>
            <pc:docMk/>
            <pc:sldMk cId="2267423807" sldId="329"/>
            <ac:spMk id="15" creationId="{2711A8FB-68FC-45FC-B01E-38F809E2D439}"/>
          </ac:spMkLst>
        </pc:spChg>
        <pc:spChg chg="del">
          <ac:chgData name="Constance Poitras" userId="24d0b826e1b83865" providerId="LiveId" clId="{A609741F-D255-43DC-B2A5-950BF65430F3}" dt="2025-01-25T15:53:41.835" v="8105"/>
          <ac:spMkLst>
            <pc:docMk/>
            <pc:sldMk cId="2267423807" sldId="329"/>
            <ac:spMk id="17" creationId="{2A865FE3-5FC9-4049-87CF-30019C46C0F5}"/>
          </ac:spMkLst>
        </pc:spChg>
        <pc:picChg chg="del">
          <ac:chgData name="Constance Poitras" userId="24d0b826e1b83865" providerId="LiveId" clId="{A609741F-D255-43DC-B2A5-950BF65430F3}" dt="2025-01-25T15:53:44.046" v="8107" actId="478"/>
          <ac:picMkLst>
            <pc:docMk/>
            <pc:sldMk cId="2267423807" sldId="329"/>
            <ac:picMk id="6" creationId="{2BE68289-DCC9-764F-BCB6-8577DB398984}"/>
          </ac:picMkLst>
        </pc:picChg>
      </pc:sldChg>
      <pc:sldChg chg="delSp modSp add mod setBg delDesignElem chgLayout">
        <pc:chgData name="Constance Poitras" userId="24d0b826e1b83865" providerId="LiveId" clId="{A609741F-D255-43DC-B2A5-950BF65430F3}" dt="2025-01-25T15:54:22.272" v="8118" actId="27636"/>
        <pc:sldMkLst>
          <pc:docMk/>
          <pc:sldMk cId="3252912918" sldId="330"/>
        </pc:sldMkLst>
        <pc:spChg chg="mod ord">
          <ac:chgData name="Constance Poitras" userId="24d0b826e1b83865" providerId="LiveId" clId="{A609741F-D255-43DC-B2A5-950BF65430F3}" dt="2025-01-25T15:54:22.062" v="8117" actId="700"/>
          <ac:spMkLst>
            <pc:docMk/>
            <pc:sldMk cId="3252912918" sldId="330"/>
            <ac:spMk id="2" creationId="{18013630-2C8B-DEA3-CA54-CA83C03077E1}"/>
          </ac:spMkLst>
        </pc:spChg>
        <pc:spChg chg="mod ord">
          <ac:chgData name="Constance Poitras" userId="24d0b826e1b83865" providerId="LiveId" clId="{A609741F-D255-43DC-B2A5-950BF65430F3}" dt="2025-01-25T15:54:22.272" v="8118" actId="27636"/>
          <ac:spMkLst>
            <pc:docMk/>
            <pc:sldMk cId="3252912918" sldId="330"/>
            <ac:spMk id="3" creationId="{DB5E5FFB-A20B-4E57-6A4E-24EDE85FD04D}"/>
          </ac:spMkLst>
        </pc:spChg>
        <pc:spChg chg="del">
          <ac:chgData name="Constance Poitras" userId="24d0b826e1b83865" providerId="LiveId" clId="{A609741F-D255-43DC-B2A5-950BF65430F3}" dt="2025-01-25T15:54:16.596" v="8115" actId="478"/>
          <ac:spMkLst>
            <pc:docMk/>
            <pc:sldMk cId="3252912918" sldId="330"/>
            <ac:spMk id="4" creationId="{CAFC9A92-C37C-2324-4784-41F293FCBCC8}"/>
          </ac:spMkLst>
        </pc:spChg>
        <pc:spChg chg="mod ord">
          <ac:chgData name="Constance Poitras" userId="24d0b826e1b83865" providerId="LiveId" clId="{A609741F-D255-43DC-B2A5-950BF65430F3}" dt="2025-01-25T15:54:22.062" v="8117" actId="700"/>
          <ac:spMkLst>
            <pc:docMk/>
            <pc:sldMk cId="3252912918" sldId="330"/>
            <ac:spMk id="5" creationId="{76740053-9F66-DC70-B647-E56665DDAEE6}"/>
          </ac:spMkLst>
        </pc:spChg>
        <pc:spChg chg="del">
          <ac:chgData name="Constance Poitras" userId="24d0b826e1b83865" providerId="LiveId" clId="{A609741F-D255-43DC-B2A5-950BF65430F3}" dt="2025-01-25T15:54:12.759" v="8112"/>
          <ac:spMkLst>
            <pc:docMk/>
            <pc:sldMk cId="3252912918" sldId="330"/>
            <ac:spMk id="11" creationId="{2C9A9DA9-7DC8-488B-A882-123947B0F3D9}"/>
          </ac:spMkLst>
        </pc:spChg>
        <pc:spChg chg="del">
          <ac:chgData name="Constance Poitras" userId="24d0b826e1b83865" providerId="LiveId" clId="{A609741F-D255-43DC-B2A5-950BF65430F3}" dt="2025-01-25T15:54:12.759" v="8112"/>
          <ac:spMkLst>
            <pc:docMk/>
            <pc:sldMk cId="3252912918" sldId="330"/>
            <ac:spMk id="13" creationId="{57F6BDD4-E066-4008-8011-6CC31AEB4556}"/>
          </ac:spMkLst>
        </pc:spChg>
        <pc:spChg chg="del">
          <ac:chgData name="Constance Poitras" userId="24d0b826e1b83865" providerId="LiveId" clId="{A609741F-D255-43DC-B2A5-950BF65430F3}" dt="2025-01-25T15:54:12.759" v="8112"/>
          <ac:spMkLst>
            <pc:docMk/>
            <pc:sldMk cId="3252912918" sldId="330"/>
            <ac:spMk id="15" creationId="{2711A8FB-68FC-45FC-B01E-38F809E2D439}"/>
          </ac:spMkLst>
        </pc:spChg>
        <pc:spChg chg="del">
          <ac:chgData name="Constance Poitras" userId="24d0b826e1b83865" providerId="LiveId" clId="{A609741F-D255-43DC-B2A5-950BF65430F3}" dt="2025-01-25T15:54:12.759" v="8112"/>
          <ac:spMkLst>
            <pc:docMk/>
            <pc:sldMk cId="3252912918" sldId="330"/>
            <ac:spMk id="17" creationId="{2A865FE3-5FC9-4049-87CF-30019C46C0F5}"/>
          </ac:spMkLst>
        </pc:spChg>
        <pc:picChg chg="del">
          <ac:chgData name="Constance Poitras" userId="24d0b826e1b83865" providerId="LiveId" clId="{A609741F-D255-43DC-B2A5-950BF65430F3}" dt="2025-01-25T15:54:15.607" v="8114" actId="478"/>
          <ac:picMkLst>
            <pc:docMk/>
            <pc:sldMk cId="3252912918" sldId="330"/>
            <ac:picMk id="6" creationId="{49051D60-1517-2116-78B1-B7A72E746164}"/>
          </ac:picMkLst>
        </pc:picChg>
      </pc:sldChg>
      <pc:sldChg chg="add del ord">
        <pc:chgData name="Constance Poitras" userId="24d0b826e1b83865" providerId="LiveId" clId="{A609741F-D255-43DC-B2A5-950BF65430F3}" dt="2025-01-25T15:54:46.111" v="8126" actId="2890"/>
        <pc:sldMkLst>
          <pc:docMk/>
          <pc:sldMk cId="437646746" sldId="331"/>
        </pc:sldMkLst>
      </pc:sldChg>
      <pc:sldChg chg="delSp modSp add mod setBg delDesignElem chgLayout">
        <pc:chgData name="Constance Poitras" userId="24d0b826e1b83865" providerId="LiveId" clId="{A609741F-D255-43DC-B2A5-950BF65430F3}" dt="2025-01-25T15:55:06.227" v="8133" actId="700"/>
        <pc:sldMkLst>
          <pc:docMk/>
          <pc:sldMk cId="1181203033" sldId="331"/>
        </pc:sldMkLst>
        <pc:spChg chg="mod ord">
          <ac:chgData name="Constance Poitras" userId="24d0b826e1b83865" providerId="LiveId" clId="{A609741F-D255-43DC-B2A5-950BF65430F3}" dt="2025-01-25T15:55:06.227" v="8133" actId="700"/>
          <ac:spMkLst>
            <pc:docMk/>
            <pc:sldMk cId="1181203033" sldId="331"/>
            <ac:spMk id="2" creationId="{5C883106-C5AA-A2F9-1F6D-B4D0D0034691}"/>
          </ac:spMkLst>
        </pc:spChg>
        <pc:spChg chg="mod ord">
          <ac:chgData name="Constance Poitras" userId="24d0b826e1b83865" providerId="LiveId" clId="{A609741F-D255-43DC-B2A5-950BF65430F3}" dt="2025-01-25T15:55:06.227" v="8133" actId="700"/>
          <ac:spMkLst>
            <pc:docMk/>
            <pc:sldMk cId="1181203033" sldId="331"/>
            <ac:spMk id="3" creationId="{1D810802-21AE-AC41-5FA8-56D1225BD033}"/>
          </ac:spMkLst>
        </pc:spChg>
        <pc:spChg chg="del">
          <ac:chgData name="Constance Poitras" userId="24d0b826e1b83865" providerId="LiveId" clId="{A609741F-D255-43DC-B2A5-950BF65430F3}" dt="2025-01-25T15:54:57.416" v="8131" actId="478"/>
          <ac:spMkLst>
            <pc:docMk/>
            <pc:sldMk cId="1181203033" sldId="331"/>
            <ac:spMk id="4" creationId="{85371FB2-AF2A-315B-762C-D440DA28684F}"/>
          </ac:spMkLst>
        </pc:spChg>
        <pc:spChg chg="mod ord">
          <ac:chgData name="Constance Poitras" userId="24d0b826e1b83865" providerId="LiveId" clId="{A609741F-D255-43DC-B2A5-950BF65430F3}" dt="2025-01-25T15:55:06.227" v="8133" actId="700"/>
          <ac:spMkLst>
            <pc:docMk/>
            <pc:sldMk cId="1181203033" sldId="331"/>
            <ac:spMk id="5" creationId="{72CA16A1-585B-D084-8E0A-1334487B2F97}"/>
          </ac:spMkLst>
        </pc:spChg>
        <pc:spChg chg="del">
          <ac:chgData name="Constance Poitras" userId="24d0b826e1b83865" providerId="LiveId" clId="{A609741F-D255-43DC-B2A5-950BF65430F3}" dt="2025-01-25T15:54:52.797" v="8128"/>
          <ac:spMkLst>
            <pc:docMk/>
            <pc:sldMk cId="1181203033" sldId="331"/>
            <ac:spMk id="11" creationId="{2C9A9DA9-7DC8-488B-A882-123947B0F3D9}"/>
          </ac:spMkLst>
        </pc:spChg>
        <pc:spChg chg="del">
          <ac:chgData name="Constance Poitras" userId="24d0b826e1b83865" providerId="LiveId" clId="{A609741F-D255-43DC-B2A5-950BF65430F3}" dt="2025-01-25T15:54:52.797" v="8128"/>
          <ac:spMkLst>
            <pc:docMk/>
            <pc:sldMk cId="1181203033" sldId="331"/>
            <ac:spMk id="13" creationId="{57F6BDD4-E066-4008-8011-6CC31AEB4556}"/>
          </ac:spMkLst>
        </pc:spChg>
        <pc:spChg chg="del">
          <ac:chgData name="Constance Poitras" userId="24d0b826e1b83865" providerId="LiveId" clId="{A609741F-D255-43DC-B2A5-950BF65430F3}" dt="2025-01-25T15:54:52.797" v="8128"/>
          <ac:spMkLst>
            <pc:docMk/>
            <pc:sldMk cId="1181203033" sldId="331"/>
            <ac:spMk id="15" creationId="{2711A8FB-68FC-45FC-B01E-38F809E2D439}"/>
          </ac:spMkLst>
        </pc:spChg>
        <pc:spChg chg="del">
          <ac:chgData name="Constance Poitras" userId="24d0b826e1b83865" providerId="LiveId" clId="{A609741F-D255-43DC-B2A5-950BF65430F3}" dt="2025-01-25T15:54:52.797" v="8128"/>
          <ac:spMkLst>
            <pc:docMk/>
            <pc:sldMk cId="1181203033" sldId="331"/>
            <ac:spMk id="17" creationId="{2A865FE3-5FC9-4049-87CF-30019C46C0F5}"/>
          </ac:spMkLst>
        </pc:spChg>
        <pc:picChg chg="del">
          <ac:chgData name="Constance Poitras" userId="24d0b826e1b83865" providerId="LiveId" clId="{A609741F-D255-43DC-B2A5-950BF65430F3}" dt="2025-01-25T15:54:55.331" v="8130" actId="478"/>
          <ac:picMkLst>
            <pc:docMk/>
            <pc:sldMk cId="1181203033" sldId="331"/>
            <ac:picMk id="6" creationId="{E7ADE3E2-073A-DD0D-BE63-C4A5B80C73A0}"/>
          </ac:picMkLst>
        </pc:picChg>
      </pc:sldChg>
      <pc:sldChg chg="addSp delSp modSp add del mod ord setBg chgLayout">
        <pc:chgData name="Constance Poitras" userId="24d0b826e1b83865" providerId="LiveId" clId="{A609741F-D255-43DC-B2A5-950BF65430F3}" dt="2025-01-25T15:59:41.586" v="8238" actId="47"/>
        <pc:sldMkLst>
          <pc:docMk/>
          <pc:sldMk cId="434788098" sldId="332"/>
        </pc:sldMkLst>
        <pc:spChg chg="mod ord">
          <ac:chgData name="Constance Poitras" userId="24d0b826e1b83865" providerId="LiveId" clId="{A609741F-D255-43DC-B2A5-950BF65430F3}" dt="2025-01-25T15:57:19.387" v="8209" actId="26606"/>
          <ac:spMkLst>
            <pc:docMk/>
            <pc:sldMk cId="434788098" sldId="332"/>
            <ac:spMk id="2" creationId="{53369B75-3794-289C-FA1C-1B354FEE09EE}"/>
          </ac:spMkLst>
        </pc:spChg>
        <pc:spChg chg="mod ord">
          <ac:chgData name="Constance Poitras" userId="24d0b826e1b83865" providerId="LiveId" clId="{A609741F-D255-43DC-B2A5-950BF65430F3}" dt="2025-01-25T15:57:19.387" v="8209" actId="26606"/>
          <ac:spMkLst>
            <pc:docMk/>
            <pc:sldMk cId="434788098" sldId="332"/>
            <ac:spMk id="3" creationId="{2B1F2AE4-4553-E122-A821-33B0BE6990C9}"/>
          </ac:spMkLst>
        </pc:spChg>
        <pc:spChg chg="mod ord">
          <ac:chgData name="Constance Poitras" userId="24d0b826e1b83865" providerId="LiveId" clId="{A609741F-D255-43DC-B2A5-950BF65430F3}" dt="2025-01-25T15:57:19.387" v="8209" actId="26606"/>
          <ac:spMkLst>
            <pc:docMk/>
            <pc:sldMk cId="434788098" sldId="332"/>
            <ac:spMk id="4" creationId="{E8196DD3-8C13-2406-17B8-46A3A47E4C11}"/>
          </ac:spMkLst>
        </pc:spChg>
        <pc:spChg chg="del">
          <ac:chgData name="Constance Poitras" userId="24d0b826e1b83865" providerId="LiveId" clId="{A609741F-D255-43DC-B2A5-950BF65430F3}" dt="2025-01-25T15:56:56.471" v="8204" actId="478"/>
          <ac:spMkLst>
            <pc:docMk/>
            <pc:sldMk cId="434788098" sldId="332"/>
            <ac:spMk id="6" creationId="{36E9E4A7-C818-F122-91FE-B6B8E8AA72B9}"/>
          </ac:spMkLst>
        </pc:spChg>
        <pc:spChg chg="add del">
          <ac:chgData name="Constance Poitras" userId="24d0b826e1b83865" providerId="LiveId" clId="{A609741F-D255-43DC-B2A5-950BF65430F3}" dt="2025-01-25T15:57:19.387" v="8209" actId="26606"/>
          <ac:spMkLst>
            <pc:docMk/>
            <pc:sldMk cId="434788098" sldId="332"/>
            <ac:spMk id="10" creationId="{058A14AF-9FB5-4CC7-BA35-E8E85D3EDF0E}"/>
          </ac:spMkLst>
        </pc:spChg>
        <pc:spChg chg="add del">
          <ac:chgData name="Constance Poitras" userId="24d0b826e1b83865" providerId="LiveId" clId="{A609741F-D255-43DC-B2A5-950BF65430F3}" dt="2025-01-25T15:57:19.387" v="8209" actId="26606"/>
          <ac:spMkLst>
            <pc:docMk/>
            <pc:sldMk cId="434788098" sldId="332"/>
            <ac:spMk id="12" creationId="{3A9A4357-BD1D-4622-A4FE-766E6AB8DE84}"/>
          </ac:spMkLst>
        </pc:spChg>
        <pc:spChg chg="add del">
          <ac:chgData name="Constance Poitras" userId="24d0b826e1b83865" providerId="LiveId" clId="{A609741F-D255-43DC-B2A5-950BF65430F3}" dt="2025-01-25T15:57:19.387" v="8209" actId="26606"/>
          <ac:spMkLst>
            <pc:docMk/>
            <pc:sldMk cId="434788098" sldId="332"/>
            <ac:spMk id="14" creationId="{E659831F-0D9A-4C63-9EBB-8435B85A440F}"/>
          </ac:spMkLst>
        </pc:spChg>
        <pc:spChg chg="add del">
          <ac:chgData name="Constance Poitras" userId="24d0b826e1b83865" providerId="LiveId" clId="{A609741F-D255-43DC-B2A5-950BF65430F3}" dt="2025-01-25T15:57:19.387" v="8209" actId="26606"/>
          <ac:spMkLst>
            <pc:docMk/>
            <pc:sldMk cId="434788098" sldId="332"/>
            <ac:spMk id="16" creationId="{E6995CE5-F890-4ABA-82A2-26507CE8D2A3}"/>
          </ac:spMkLst>
        </pc:spChg>
        <pc:graphicFrameChg chg="add del mod">
          <ac:chgData name="Constance Poitras" userId="24d0b826e1b83865" providerId="LiveId" clId="{A609741F-D255-43DC-B2A5-950BF65430F3}" dt="2025-01-25T15:57:39.297" v="8210" actId="478"/>
          <ac:graphicFrameMkLst>
            <pc:docMk/>
            <pc:sldMk cId="434788098" sldId="332"/>
            <ac:graphicFrameMk id="5" creationId="{8C70F60C-BFA6-F163-8797-444DBD2ED9D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C2C68-CC88-41EF-B042-D2B4E23D6B2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CA"/>
        </a:p>
      </dgm:t>
    </dgm:pt>
    <dgm:pt modelId="{494FDAAD-5C6C-4372-B693-3F759832642D}">
      <dgm:prSet phldrT="[Texte]"/>
      <dgm:spPr/>
      <dgm:t>
        <a:bodyPr/>
        <a:lstStyle/>
        <a:p>
          <a:r>
            <a:rPr lang="fr-CA" dirty="0"/>
            <a:t>Usagers de la bibliothèque (1000 personnes)</a:t>
          </a:r>
        </a:p>
      </dgm:t>
    </dgm:pt>
    <dgm:pt modelId="{2B51FC3C-8520-4CCB-BB7B-E84E03D096A2}" type="parTrans" cxnId="{00FCB2F7-0C4E-4644-8411-63E7AC3843A9}">
      <dgm:prSet/>
      <dgm:spPr/>
      <dgm:t>
        <a:bodyPr/>
        <a:lstStyle/>
        <a:p>
          <a:endParaRPr lang="fr-CA"/>
        </a:p>
      </dgm:t>
    </dgm:pt>
    <dgm:pt modelId="{2A28670C-122D-4A75-80A0-EE50349A4C63}" type="sibTrans" cxnId="{00FCB2F7-0C4E-4644-8411-63E7AC3843A9}">
      <dgm:prSet/>
      <dgm:spPr/>
      <dgm:t>
        <a:bodyPr/>
        <a:lstStyle/>
        <a:p>
          <a:endParaRPr lang="fr-CA"/>
        </a:p>
      </dgm:t>
    </dgm:pt>
    <dgm:pt modelId="{955EE053-97F2-4089-9E6D-29EC8FBA83A3}">
      <dgm:prSet phldrT="[Texte]"/>
      <dgm:spPr/>
      <dgm:t>
        <a:bodyPr/>
        <a:lstStyle/>
        <a:p>
          <a:r>
            <a:rPr lang="fr-CA" dirty="0"/>
            <a:t>Découper en strates selon les caractéristiques</a:t>
          </a:r>
        </a:p>
      </dgm:t>
    </dgm:pt>
    <dgm:pt modelId="{5A214FCC-26D8-4DF4-862B-C825D925622D}" type="parTrans" cxnId="{2B02F380-8080-40F2-9482-55926CCC9987}">
      <dgm:prSet/>
      <dgm:spPr/>
      <dgm:t>
        <a:bodyPr/>
        <a:lstStyle/>
        <a:p>
          <a:endParaRPr lang="fr-CA"/>
        </a:p>
      </dgm:t>
    </dgm:pt>
    <dgm:pt modelId="{C6CA1459-69C1-4ECA-B792-064F20BE9076}" type="sibTrans" cxnId="{2B02F380-8080-40F2-9482-55926CCC9987}">
      <dgm:prSet/>
      <dgm:spPr/>
      <dgm:t>
        <a:bodyPr/>
        <a:lstStyle/>
        <a:p>
          <a:endParaRPr lang="fr-CA"/>
        </a:p>
      </dgm:t>
    </dgm:pt>
    <dgm:pt modelId="{93B97C3C-0BFF-4A97-885E-A078A2786507}">
      <dgm:prSet phldrT="[Texte]"/>
      <dgm:spPr/>
      <dgm:t>
        <a:bodyPr/>
        <a:lstStyle/>
        <a:p>
          <a:r>
            <a:rPr lang="fr-CA" dirty="0"/>
            <a:t>10% sont professeurs (n=100), 80% sont étudiants (n=800), 10% sont </a:t>
          </a:r>
          <a:r>
            <a:rPr lang="fr-CA" dirty="0" err="1"/>
            <a:t>post-doctorants</a:t>
          </a:r>
          <a:r>
            <a:rPr lang="fr-CA" dirty="0"/>
            <a:t> (n=100)</a:t>
          </a:r>
        </a:p>
      </dgm:t>
    </dgm:pt>
    <dgm:pt modelId="{5DB636F5-DCE2-49B8-A4EE-F8F5F665128F}" type="parTrans" cxnId="{5937886A-6EA9-4A77-A736-30059CE41802}">
      <dgm:prSet/>
      <dgm:spPr/>
      <dgm:t>
        <a:bodyPr/>
        <a:lstStyle/>
        <a:p>
          <a:endParaRPr lang="fr-CA"/>
        </a:p>
      </dgm:t>
    </dgm:pt>
    <dgm:pt modelId="{1DDBD43C-8E92-49C3-B237-82AD311E9733}" type="sibTrans" cxnId="{5937886A-6EA9-4A77-A736-30059CE41802}">
      <dgm:prSet/>
      <dgm:spPr/>
      <dgm:t>
        <a:bodyPr/>
        <a:lstStyle/>
        <a:p>
          <a:endParaRPr lang="fr-CA"/>
        </a:p>
      </dgm:t>
    </dgm:pt>
    <dgm:pt modelId="{32ABC449-AA8A-435C-9C3B-B7BD01676C89}">
      <dgm:prSet phldrT="[Texte]"/>
      <dgm:spPr/>
      <dgm:t>
        <a:bodyPr/>
        <a:lstStyle/>
        <a:p>
          <a:r>
            <a:rPr lang="fr-CA" dirty="0"/>
            <a:t>Éléments choisis dans les strates pour représenter la population (accidentel par exemple)</a:t>
          </a:r>
        </a:p>
      </dgm:t>
    </dgm:pt>
    <dgm:pt modelId="{D9F4B818-5749-4848-BFA8-54C388436CF6}" type="parTrans" cxnId="{D01C4957-CEF9-4C73-8734-8C68B8A2A01F}">
      <dgm:prSet/>
      <dgm:spPr/>
      <dgm:t>
        <a:bodyPr/>
        <a:lstStyle/>
        <a:p>
          <a:endParaRPr lang="fr-CA"/>
        </a:p>
      </dgm:t>
    </dgm:pt>
    <dgm:pt modelId="{151A6502-FF7A-4E15-A2A5-36F50B39202E}" type="sibTrans" cxnId="{D01C4957-CEF9-4C73-8734-8C68B8A2A01F}">
      <dgm:prSet/>
      <dgm:spPr/>
      <dgm:t>
        <a:bodyPr/>
        <a:lstStyle/>
        <a:p>
          <a:endParaRPr lang="fr-CA"/>
        </a:p>
      </dgm:t>
    </dgm:pt>
    <dgm:pt modelId="{BBD7DB8F-6CA9-488A-83D1-BFCB3A0CA796}">
      <dgm:prSet phldrT="[Texte]"/>
      <dgm:spPr/>
      <dgm:t>
        <a:bodyPr/>
        <a:lstStyle/>
        <a:p>
          <a:r>
            <a:rPr lang="fr-CA" dirty="0"/>
            <a:t>Échantillon final (100 personnes)</a:t>
          </a:r>
        </a:p>
      </dgm:t>
    </dgm:pt>
    <dgm:pt modelId="{722A0755-2551-49B7-82EF-E59D687911BC}" type="parTrans" cxnId="{40AEA4AE-614A-43DE-AAD1-06CC26D3DEDD}">
      <dgm:prSet/>
      <dgm:spPr/>
      <dgm:t>
        <a:bodyPr/>
        <a:lstStyle/>
        <a:p>
          <a:endParaRPr lang="fr-CA"/>
        </a:p>
      </dgm:t>
    </dgm:pt>
    <dgm:pt modelId="{FFB8F649-6451-4F94-A0C3-1A8E5D275398}" type="sibTrans" cxnId="{40AEA4AE-614A-43DE-AAD1-06CC26D3DEDD}">
      <dgm:prSet/>
      <dgm:spPr/>
      <dgm:t>
        <a:bodyPr/>
        <a:lstStyle/>
        <a:p>
          <a:endParaRPr lang="fr-CA"/>
        </a:p>
      </dgm:t>
    </dgm:pt>
    <dgm:pt modelId="{404D8C6D-840F-4426-B145-DE2CD6F87182}">
      <dgm:prSet phldrT="[Texte]"/>
      <dgm:spPr/>
      <dgm:t>
        <a:bodyPr/>
        <a:lstStyle/>
        <a:p>
          <a:r>
            <a:rPr lang="fr-CA" dirty="0"/>
            <a:t>10 professeurs</a:t>
          </a:r>
        </a:p>
      </dgm:t>
    </dgm:pt>
    <dgm:pt modelId="{850E9E5E-21D3-4794-92D8-F796D5141F2F}" type="parTrans" cxnId="{9A3112DF-0DB4-4854-980E-EAD05507F3C3}">
      <dgm:prSet/>
      <dgm:spPr/>
      <dgm:t>
        <a:bodyPr/>
        <a:lstStyle/>
        <a:p>
          <a:endParaRPr lang="fr-CA"/>
        </a:p>
      </dgm:t>
    </dgm:pt>
    <dgm:pt modelId="{168EDF07-05B1-4640-A87E-F0F94FABE78D}" type="sibTrans" cxnId="{9A3112DF-0DB4-4854-980E-EAD05507F3C3}">
      <dgm:prSet/>
      <dgm:spPr/>
      <dgm:t>
        <a:bodyPr/>
        <a:lstStyle/>
        <a:p>
          <a:endParaRPr lang="fr-CA"/>
        </a:p>
      </dgm:t>
    </dgm:pt>
    <dgm:pt modelId="{47B4A7DC-083A-42F7-BCFA-8353BCC5D13E}">
      <dgm:prSet phldrT="[Texte]"/>
      <dgm:spPr/>
      <dgm:t>
        <a:bodyPr/>
        <a:lstStyle/>
        <a:p>
          <a:r>
            <a:rPr lang="fr-CA" dirty="0"/>
            <a:t>80 étudiants</a:t>
          </a:r>
        </a:p>
      </dgm:t>
    </dgm:pt>
    <dgm:pt modelId="{4CAA1ACD-241A-4E49-8B82-D76D169135B8}" type="parTrans" cxnId="{D2EC8F89-DD2B-44F5-B7BE-26A3092CBBCC}">
      <dgm:prSet/>
      <dgm:spPr/>
      <dgm:t>
        <a:bodyPr/>
        <a:lstStyle/>
        <a:p>
          <a:endParaRPr lang="fr-CA"/>
        </a:p>
      </dgm:t>
    </dgm:pt>
    <dgm:pt modelId="{D97FAC92-EB90-47C3-8F7F-1C274B8DF55F}" type="sibTrans" cxnId="{D2EC8F89-DD2B-44F5-B7BE-26A3092CBBCC}">
      <dgm:prSet/>
      <dgm:spPr/>
      <dgm:t>
        <a:bodyPr/>
        <a:lstStyle/>
        <a:p>
          <a:endParaRPr lang="fr-CA"/>
        </a:p>
      </dgm:t>
    </dgm:pt>
    <dgm:pt modelId="{8B22B387-63E8-4AC9-A431-E121B8C9E55C}">
      <dgm:prSet phldrT="[Texte]"/>
      <dgm:spPr/>
      <dgm:t>
        <a:bodyPr/>
        <a:lstStyle/>
        <a:p>
          <a:r>
            <a:rPr lang="fr-CA" dirty="0"/>
            <a:t>10 </a:t>
          </a:r>
          <a:r>
            <a:rPr lang="fr-CA" dirty="0" err="1"/>
            <a:t>post-doctorants</a:t>
          </a:r>
          <a:endParaRPr lang="fr-CA" dirty="0"/>
        </a:p>
      </dgm:t>
    </dgm:pt>
    <dgm:pt modelId="{AE2EEF0E-212E-4562-A4AC-628F37166CA5}" type="parTrans" cxnId="{C895C134-E33A-4B5A-AFC8-0582CE05017F}">
      <dgm:prSet/>
      <dgm:spPr/>
      <dgm:t>
        <a:bodyPr/>
        <a:lstStyle/>
        <a:p>
          <a:endParaRPr lang="fr-CA"/>
        </a:p>
      </dgm:t>
    </dgm:pt>
    <dgm:pt modelId="{E5297455-B794-4C7C-9E7F-A1085FC266D0}" type="sibTrans" cxnId="{C895C134-E33A-4B5A-AFC8-0582CE05017F}">
      <dgm:prSet/>
      <dgm:spPr/>
      <dgm:t>
        <a:bodyPr/>
        <a:lstStyle/>
        <a:p>
          <a:endParaRPr lang="fr-CA"/>
        </a:p>
      </dgm:t>
    </dgm:pt>
    <dgm:pt modelId="{AB93BC06-ECB6-4F91-B873-85E410418A2E}" type="pres">
      <dgm:prSet presAssocID="{2D3C2C68-CC88-41EF-B042-D2B4E23D6B2B}" presName="outerComposite" presStyleCnt="0">
        <dgm:presLayoutVars>
          <dgm:chMax val="5"/>
          <dgm:dir/>
          <dgm:resizeHandles val="exact"/>
        </dgm:presLayoutVars>
      </dgm:prSet>
      <dgm:spPr/>
    </dgm:pt>
    <dgm:pt modelId="{A5B70A54-469B-46DA-96AD-4E661C6E9A7B}" type="pres">
      <dgm:prSet presAssocID="{2D3C2C68-CC88-41EF-B042-D2B4E23D6B2B}" presName="dummyMaxCanvas" presStyleCnt="0">
        <dgm:presLayoutVars/>
      </dgm:prSet>
      <dgm:spPr/>
    </dgm:pt>
    <dgm:pt modelId="{EF2C99C7-2508-49A4-988C-A8F6BCF0F270}" type="pres">
      <dgm:prSet presAssocID="{2D3C2C68-CC88-41EF-B042-D2B4E23D6B2B}" presName="ThreeNodes_1" presStyleLbl="node1" presStyleIdx="0" presStyleCnt="3">
        <dgm:presLayoutVars>
          <dgm:bulletEnabled val="1"/>
        </dgm:presLayoutVars>
      </dgm:prSet>
      <dgm:spPr/>
    </dgm:pt>
    <dgm:pt modelId="{CBD94EDA-EE4C-4BAF-AF38-BE165CA2608D}" type="pres">
      <dgm:prSet presAssocID="{2D3C2C68-CC88-41EF-B042-D2B4E23D6B2B}" presName="ThreeNodes_2" presStyleLbl="node1" presStyleIdx="1" presStyleCnt="3">
        <dgm:presLayoutVars>
          <dgm:bulletEnabled val="1"/>
        </dgm:presLayoutVars>
      </dgm:prSet>
      <dgm:spPr/>
    </dgm:pt>
    <dgm:pt modelId="{A67D6114-E936-4CD8-9C0B-374B238BAAD3}" type="pres">
      <dgm:prSet presAssocID="{2D3C2C68-CC88-41EF-B042-D2B4E23D6B2B}" presName="ThreeNodes_3" presStyleLbl="node1" presStyleIdx="2" presStyleCnt="3" custLinFactNeighborX="0" custLinFactNeighborY="0">
        <dgm:presLayoutVars>
          <dgm:bulletEnabled val="1"/>
        </dgm:presLayoutVars>
      </dgm:prSet>
      <dgm:spPr/>
    </dgm:pt>
    <dgm:pt modelId="{D07C0831-C6B5-4245-A4EA-279BE7628AD4}" type="pres">
      <dgm:prSet presAssocID="{2D3C2C68-CC88-41EF-B042-D2B4E23D6B2B}" presName="ThreeConn_1-2" presStyleLbl="fgAccFollowNode1" presStyleIdx="0" presStyleCnt="2">
        <dgm:presLayoutVars>
          <dgm:bulletEnabled val="1"/>
        </dgm:presLayoutVars>
      </dgm:prSet>
      <dgm:spPr/>
    </dgm:pt>
    <dgm:pt modelId="{1323B7E9-B4F2-41B7-B95B-8B6EC01ACD8C}" type="pres">
      <dgm:prSet presAssocID="{2D3C2C68-CC88-41EF-B042-D2B4E23D6B2B}" presName="ThreeConn_2-3" presStyleLbl="fgAccFollowNode1" presStyleIdx="1" presStyleCnt="2">
        <dgm:presLayoutVars>
          <dgm:bulletEnabled val="1"/>
        </dgm:presLayoutVars>
      </dgm:prSet>
      <dgm:spPr/>
    </dgm:pt>
    <dgm:pt modelId="{ED157707-7648-42AF-A59E-D3DC29C137C7}" type="pres">
      <dgm:prSet presAssocID="{2D3C2C68-CC88-41EF-B042-D2B4E23D6B2B}" presName="ThreeNodes_1_text" presStyleLbl="node1" presStyleIdx="2" presStyleCnt="3">
        <dgm:presLayoutVars>
          <dgm:bulletEnabled val="1"/>
        </dgm:presLayoutVars>
      </dgm:prSet>
      <dgm:spPr/>
    </dgm:pt>
    <dgm:pt modelId="{F5B58749-87C9-4E14-88B9-25303FD3EB70}" type="pres">
      <dgm:prSet presAssocID="{2D3C2C68-CC88-41EF-B042-D2B4E23D6B2B}" presName="ThreeNodes_2_text" presStyleLbl="node1" presStyleIdx="2" presStyleCnt="3">
        <dgm:presLayoutVars>
          <dgm:bulletEnabled val="1"/>
        </dgm:presLayoutVars>
      </dgm:prSet>
      <dgm:spPr/>
    </dgm:pt>
    <dgm:pt modelId="{791DDE7C-7D65-4E9E-BA4D-6458E297D70C}" type="pres">
      <dgm:prSet presAssocID="{2D3C2C68-CC88-41EF-B042-D2B4E23D6B2B}" presName="ThreeNodes_3_text" presStyleLbl="node1" presStyleIdx="2" presStyleCnt="3">
        <dgm:presLayoutVars>
          <dgm:bulletEnabled val="1"/>
        </dgm:presLayoutVars>
      </dgm:prSet>
      <dgm:spPr/>
    </dgm:pt>
  </dgm:ptLst>
  <dgm:cxnLst>
    <dgm:cxn modelId="{ED71C50D-D600-4532-8534-C50055ED13C9}" type="presOf" srcId="{404D8C6D-840F-4426-B145-DE2CD6F87182}" destId="{791DDE7C-7D65-4E9E-BA4D-6458E297D70C}" srcOrd="1" destOrd="1" presId="urn:microsoft.com/office/officeart/2005/8/layout/vProcess5"/>
    <dgm:cxn modelId="{1ACA8C29-4A14-412B-BDEE-10D777DB1A0E}" type="presOf" srcId="{494FDAAD-5C6C-4372-B693-3F759832642D}" destId="{ED157707-7648-42AF-A59E-D3DC29C137C7}" srcOrd="1" destOrd="0" presId="urn:microsoft.com/office/officeart/2005/8/layout/vProcess5"/>
    <dgm:cxn modelId="{C895C134-E33A-4B5A-AFC8-0582CE05017F}" srcId="{BBD7DB8F-6CA9-488A-83D1-BFCB3A0CA796}" destId="{8B22B387-63E8-4AC9-A431-E121B8C9E55C}" srcOrd="2" destOrd="0" parTransId="{AE2EEF0E-212E-4562-A4AC-628F37166CA5}" sibTransId="{E5297455-B794-4C7C-9E7F-A1085FC266D0}"/>
    <dgm:cxn modelId="{4A427248-E356-45EC-967F-57B918568B3B}" type="presOf" srcId="{494FDAAD-5C6C-4372-B693-3F759832642D}" destId="{EF2C99C7-2508-49A4-988C-A8F6BCF0F270}" srcOrd="0" destOrd="0" presId="urn:microsoft.com/office/officeart/2005/8/layout/vProcess5"/>
    <dgm:cxn modelId="{5937886A-6EA9-4A77-A736-30059CE41802}" srcId="{2D3C2C68-CC88-41EF-B042-D2B4E23D6B2B}" destId="{93B97C3C-0BFF-4A97-885E-A078A2786507}" srcOrd="1" destOrd="0" parTransId="{5DB636F5-DCE2-49B8-A4EE-F8F5F665128F}" sibTransId="{1DDBD43C-8E92-49C3-B237-82AD311E9733}"/>
    <dgm:cxn modelId="{A6E5964C-B2C8-437A-98B2-E2A12E25BC48}" type="presOf" srcId="{BBD7DB8F-6CA9-488A-83D1-BFCB3A0CA796}" destId="{A67D6114-E936-4CD8-9C0B-374B238BAAD3}" srcOrd="0" destOrd="0" presId="urn:microsoft.com/office/officeart/2005/8/layout/vProcess5"/>
    <dgm:cxn modelId="{8BFDCB4C-EC12-46A5-862D-696C17ADE94C}" type="presOf" srcId="{47B4A7DC-083A-42F7-BCFA-8353BCC5D13E}" destId="{A67D6114-E936-4CD8-9C0B-374B238BAAD3}" srcOrd="0" destOrd="2" presId="urn:microsoft.com/office/officeart/2005/8/layout/vProcess5"/>
    <dgm:cxn modelId="{AB975851-5E23-4F8D-93B9-FE6929079994}" type="presOf" srcId="{8B22B387-63E8-4AC9-A431-E121B8C9E55C}" destId="{A67D6114-E936-4CD8-9C0B-374B238BAAD3}" srcOrd="0" destOrd="3" presId="urn:microsoft.com/office/officeart/2005/8/layout/vProcess5"/>
    <dgm:cxn modelId="{BA8AD171-4660-4C95-8B12-D78AE0FEDC89}" type="presOf" srcId="{1DDBD43C-8E92-49C3-B237-82AD311E9733}" destId="{1323B7E9-B4F2-41B7-B95B-8B6EC01ACD8C}" srcOrd="0" destOrd="0" presId="urn:microsoft.com/office/officeart/2005/8/layout/vProcess5"/>
    <dgm:cxn modelId="{93CA7354-9888-46C3-80D1-20F18E0409E3}" type="presOf" srcId="{BBD7DB8F-6CA9-488A-83D1-BFCB3A0CA796}" destId="{791DDE7C-7D65-4E9E-BA4D-6458E297D70C}" srcOrd="1" destOrd="0" presId="urn:microsoft.com/office/officeart/2005/8/layout/vProcess5"/>
    <dgm:cxn modelId="{D01C4957-CEF9-4C73-8734-8C68B8A2A01F}" srcId="{93B97C3C-0BFF-4A97-885E-A078A2786507}" destId="{32ABC449-AA8A-435C-9C3B-B7BD01676C89}" srcOrd="0" destOrd="0" parTransId="{D9F4B818-5749-4848-BFA8-54C388436CF6}" sibTransId="{151A6502-FF7A-4E15-A2A5-36F50B39202E}"/>
    <dgm:cxn modelId="{2B02F380-8080-40F2-9482-55926CCC9987}" srcId="{494FDAAD-5C6C-4372-B693-3F759832642D}" destId="{955EE053-97F2-4089-9E6D-29EC8FBA83A3}" srcOrd="0" destOrd="0" parTransId="{5A214FCC-26D8-4DF4-862B-C825D925622D}" sibTransId="{C6CA1459-69C1-4ECA-B792-064F20BE9076}"/>
    <dgm:cxn modelId="{87853E89-54F4-48DC-8CC4-799D414B860F}" type="presOf" srcId="{955EE053-97F2-4089-9E6D-29EC8FBA83A3}" destId="{ED157707-7648-42AF-A59E-D3DC29C137C7}" srcOrd="1" destOrd="1" presId="urn:microsoft.com/office/officeart/2005/8/layout/vProcess5"/>
    <dgm:cxn modelId="{D2EC8F89-DD2B-44F5-B7BE-26A3092CBBCC}" srcId="{BBD7DB8F-6CA9-488A-83D1-BFCB3A0CA796}" destId="{47B4A7DC-083A-42F7-BCFA-8353BCC5D13E}" srcOrd="1" destOrd="0" parTransId="{4CAA1ACD-241A-4E49-8B82-D76D169135B8}" sibTransId="{D97FAC92-EB90-47C3-8F7F-1C274B8DF55F}"/>
    <dgm:cxn modelId="{E59E858D-4C50-4EA5-98C6-9D94BC90DBB4}" type="presOf" srcId="{32ABC449-AA8A-435C-9C3B-B7BD01676C89}" destId="{CBD94EDA-EE4C-4BAF-AF38-BE165CA2608D}" srcOrd="0" destOrd="1" presId="urn:microsoft.com/office/officeart/2005/8/layout/vProcess5"/>
    <dgm:cxn modelId="{7940158F-9E70-4C79-848E-3AD166417642}" type="presOf" srcId="{404D8C6D-840F-4426-B145-DE2CD6F87182}" destId="{A67D6114-E936-4CD8-9C0B-374B238BAAD3}" srcOrd="0" destOrd="1" presId="urn:microsoft.com/office/officeart/2005/8/layout/vProcess5"/>
    <dgm:cxn modelId="{F4F1E196-D5DF-4C16-B00B-4C4E47FAC7F0}" type="presOf" srcId="{2D3C2C68-CC88-41EF-B042-D2B4E23D6B2B}" destId="{AB93BC06-ECB6-4F91-B873-85E410418A2E}" srcOrd="0" destOrd="0" presId="urn:microsoft.com/office/officeart/2005/8/layout/vProcess5"/>
    <dgm:cxn modelId="{F664C8A1-CC8E-46B5-9F4C-1E0931C676EB}" type="presOf" srcId="{2A28670C-122D-4A75-80A0-EE50349A4C63}" destId="{D07C0831-C6B5-4245-A4EA-279BE7628AD4}" srcOrd="0" destOrd="0" presId="urn:microsoft.com/office/officeart/2005/8/layout/vProcess5"/>
    <dgm:cxn modelId="{D51BB1A7-1143-4C90-AA98-3EEF3EE5A5CA}" type="presOf" srcId="{8B22B387-63E8-4AC9-A431-E121B8C9E55C}" destId="{791DDE7C-7D65-4E9E-BA4D-6458E297D70C}" srcOrd="1" destOrd="3" presId="urn:microsoft.com/office/officeart/2005/8/layout/vProcess5"/>
    <dgm:cxn modelId="{40AEA4AE-614A-43DE-AAD1-06CC26D3DEDD}" srcId="{2D3C2C68-CC88-41EF-B042-D2B4E23D6B2B}" destId="{BBD7DB8F-6CA9-488A-83D1-BFCB3A0CA796}" srcOrd="2" destOrd="0" parTransId="{722A0755-2551-49B7-82EF-E59D687911BC}" sibTransId="{FFB8F649-6451-4F94-A0C3-1A8E5D275398}"/>
    <dgm:cxn modelId="{BA1A6EC0-78DB-44B1-8E1C-94AB38F3B7FE}" type="presOf" srcId="{955EE053-97F2-4089-9E6D-29EC8FBA83A3}" destId="{EF2C99C7-2508-49A4-988C-A8F6BCF0F270}" srcOrd="0" destOrd="1" presId="urn:microsoft.com/office/officeart/2005/8/layout/vProcess5"/>
    <dgm:cxn modelId="{6936E5C6-4650-48D3-87DA-7CB5AD319326}" type="presOf" srcId="{32ABC449-AA8A-435C-9C3B-B7BD01676C89}" destId="{F5B58749-87C9-4E14-88B9-25303FD3EB70}" srcOrd="1" destOrd="1" presId="urn:microsoft.com/office/officeart/2005/8/layout/vProcess5"/>
    <dgm:cxn modelId="{9A3112DF-0DB4-4854-980E-EAD05507F3C3}" srcId="{BBD7DB8F-6CA9-488A-83D1-BFCB3A0CA796}" destId="{404D8C6D-840F-4426-B145-DE2CD6F87182}" srcOrd="0" destOrd="0" parTransId="{850E9E5E-21D3-4794-92D8-F796D5141F2F}" sibTransId="{168EDF07-05B1-4640-A87E-F0F94FABE78D}"/>
    <dgm:cxn modelId="{01F5A1DF-1CC3-401A-B711-C0A83C10C9AC}" type="presOf" srcId="{47B4A7DC-083A-42F7-BCFA-8353BCC5D13E}" destId="{791DDE7C-7D65-4E9E-BA4D-6458E297D70C}" srcOrd="1" destOrd="2" presId="urn:microsoft.com/office/officeart/2005/8/layout/vProcess5"/>
    <dgm:cxn modelId="{8DF4F5EA-ABE4-4141-95B9-6226B8D2CF67}" type="presOf" srcId="{93B97C3C-0BFF-4A97-885E-A078A2786507}" destId="{F5B58749-87C9-4E14-88B9-25303FD3EB70}" srcOrd="1" destOrd="0" presId="urn:microsoft.com/office/officeart/2005/8/layout/vProcess5"/>
    <dgm:cxn modelId="{00FCB2F7-0C4E-4644-8411-63E7AC3843A9}" srcId="{2D3C2C68-CC88-41EF-B042-D2B4E23D6B2B}" destId="{494FDAAD-5C6C-4372-B693-3F759832642D}" srcOrd="0" destOrd="0" parTransId="{2B51FC3C-8520-4CCB-BB7B-E84E03D096A2}" sibTransId="{2A28670C-122D-4A75-80A0-EE50349A4C63}"/>
    <dgm:cxn modelId="{68524FFE-EC63-408D-8E99-0B859CC7EB9C}" type="presOf" srcId="{93B97C3C-0BFF-4A97-885E-A078A2786507}" destId="{CBD94EDA-EE4C-4BAF-AF38-BE165CA2608D}" srcOrd="0" destOrd="0" presId="urn:microsoft.com/office/officeart/2005/8/layout/vProcess5"/>
    <dgm:cxn modelId="{D87F6841-F3B0-4B3F-8C57-324D147FF554}" type="presParOf" srcId="{AB93BC06-ECB6-4F91-B873-85E410418A2E}" destId="{A5B70A54-469B-46DA-96AD-4E661C6E9A7B}" srcOrd="0" destOrd="0" presId="urn:microsoft.com/office/officeart/2005/8/layout/vProcess5"/>
    <dgm:cxn modelId="{1B843D9E-4E0B-4D4A-975E-DCA96C2E6A9F}" type="presParOf" srcId="{AB93BC06-ECB6-4F91-B873-85E410418A2E}" destId="{EF2C99C7-2508-49A4-988C-A8F6BCF0F270}" srcOrd="1" destOrd="0" presId="urn:microsoft.com/office/officeart/2005/8/layout/vProcess5"/>
    <dgm:cxn modelId="{B527780C-194A-4DD2-8E86-6670CB03EC56}" type="presParOf" srcId="{AB93BC06-ECB6-4F91-B873-85E410418A2E}" destId="{CBD94EDA-EE4C-4BAF-AF38-BE165CA2608D}" srcOrd="2" destOrd="0" presId="urn:microsoft.com/office/officeart/2005/8/layout/vProcess5"/>
    <dgm:cxn modelId="{DD2E85EA-AA05-45A2-94B1-2C8686E49647}" type="presParOf" srcId="{AB93BC06-ECB6-4F91-B873-85E410418A2E}" destId="{A67D6114-E936-4CD8-9C0B-374B238BAAD3}" srcOrd="3" destOrd="0" presId="urn:microsoft.com/office/officeart/2005/8/layout/vProcess5"/>
    <dgm:cxn modelId="{7830B034-36B6-4B7C-AD5A-7DC0B7DBD06D}" type="presParOf" srcId="{AB93BC06-ECB6-4F91-B873-85E410418A2E}" destId="{D07C0831-C6B5-4245-A4EA-279BE7628AD4}" srcOrd="4" destOrd="0" presId="urn:microsoft.com/office/officeart/2005/8/layout/vProcess5"/>
    <dgm:cxn modelId="{4DC2CD57-9334-4373-B728-A1A02287CFA5}" type="presParOf" srcId="{AB93BC06-ECB6-4F91-B873-85E410418A2E}" destId="{1323B7E9-B4F2-41B7-B95B-8B6EC01ACD8C}" srcOrd="5" destOrd="0" presId="urn:microsoft.com/office/officeart/2005/8/layout/vProcess5"/>
    <dgm:cxn modelId="{9AD23CF8-B7E1-43F8-ADB6-12EF8DD3DC7A}" type="presParOf" srcId="{AB93BC06-ECB6-4F91-B873-85E410418A2E}" destId="{ED157707-7648-42AF-A59E-D3DC29C137C7}" srcOrd="6" destOrd="0" presId="urn:microsoft.com/office/officeart/2005/8/layout/vProcess5"/>
    <dgm:cxn modelId="{18A1BA80-72C4-434A-AADC-2B363608324B}" type="presParOf" srcId="{AB93BC06-ECB6-4F91-B873-85E410418A2E}" destId="{F5B58749-87C9-4E14-88B9-25303FD3EB70}" srcOrd="7" destOrd="0" presId="urn:microsoft.com/office/officeart/2005/8/layout/vProcess5"/>
    <dgm:cxn modelId="{712E3BFF-9D99-412A-A90C-3F4388E60542}" type="presParOf" srcId="{AB93BC06-ECB6-4F91-B873-85E410418A2E}" destId="{791DDE7C-7D65-4E9E-BA4D-6458E297D70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C2C68-CC88-41EF-B042-D2B4E23D6B2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CA"/>
        </a:p>
      </dgm:t>
    </dgm:pt>
    <dgm:pt modelId="{494FDAAD-5C6C-4372-B693-3F759832642D}">
      <dgm:prSet phldrT="[Texte]"/>
      <dgm:spPr/>
      <dgm:t>
        <a:bodyPr/>
        <a:lstStyle/>
        <a:p>
          <a:r>
            <a:rPr lang="fr-CA" dirty="0"/>
            <a:t>Usagers du centre d’archive (1000 personnes)</a:t>
          </a:r>
        </a:p>
      </dgm:t>
    </dgm:pt>
    <dgm:pt modelId="{2B51FC3C-8520-4CCB-BB7B-E84E03D096A2}" type="parTrans" cxnId="{00FCB2F7-0C4E-4644-8411-63E7AC3843A9}">
      <dgm:prSet/>
      <dgm:spPr/>
      <dgm:t>
        <a:bodyPr/>
        <a:lstStyle/>
        <a:p>
          <a:endParaRPr lang="fr-CA"/>
        </a:p>
      </dgm:t>
    </dgm:pt>
    <dgm:pt modelId="{2A28670C-122D-4A75-80A0-EE50349A4C63}" type="sibTrans" cxnId="{00FCB2F7-0C4E-4644-8411-63E7AC3843A9}">
      <dgm:prSet/>
      <dgm:spPr/>
      <dgm:t>
        <a:bodyPr/>
        <a:lstStyle/>
        <a:p>
          <a:endParaRPr lang="fr-CA"/>
        </a:p>
      </dgm:t>
    </dgm:pt>
    <dgm:pt modelId="{955EE053-97F2-4089-9E6D-29EC8FBA83A3}">
      <dgm:prSet phldrT="[Texte]"/>
      <dgm:spPr/>
      <dgm:t>
        <a:bodyPr/>
        <a:lstStyle/>
        <a:p>
          <a:r>
            <a:rPr lang="fr-CA" dirty="0"/>
            <a:t>Découper en strates selon les caractéristiques</a:t>
          </a:r>
        </a:p>
      </dgm:t>
    </dgm:pt>
    <dgm:pt modelId="{5A214FCC-26D8-4DF4-862B-C825D925622D}" type="parTrans" cxnId="{2B02F380-8080-40F2-9482-55926CCC9987}">
      <dgm:prSet/>
      <dgm:spPr/>
      <dgm:t>
        <a:bodyPr/>
        <a:lstStyle/>
        <a:p>
          <a:endParaRPr lang="fr-CA"/>
        </a:p>
      </dgm:t>
    </dgm:pt>
    <dgm:pt modelId="{C6CA1459-69C1-4ECA-B792-064F20BE9076}" type="sibTrans" cxnId="{2B02F380-8080-40F2-9482-55926CCC9987}">
      <dgm:prSet/>
      <dgm:spPr/>
      <dgm:t>
        <a:bodyPr/>
        <a:lstStyle/>
        <a:p>
          <a:endParaRPr lang="fr-CA"/>
        </a:p>
      </dgm:t>
    </dgm:pt>
    <dgm:pt modelId="{93B97C3C-0BFF-4A97-885E-A078A2786507}">
      <dgm:prSet phldrT="[Texte]"/>
      <dgm:spPr/>
      <dgm:t>
        <a:bodyPr/>
        <a:lstStyle/>
        <a:p>
          <a:r>
            <a:rPr lang="fr-CA" dirty="0"/>
            <a:t>50% sont des chercheurs (n=500), 30% sont étudiants (n=300), 20% sont des citoyens (n=200)</a:t>
          </a:r>
        </a:p>
      </dgm:t>
    </dgm:pt>
    <dgm:pt modelId="{5DB636F5-DCE2-49B8-A4EE-F8F5F665128F}" type="parTrans" cxnId="{5937886A-6EA9-4A77-A736-30059CE41802}">
      <dgm:prSet/>
      <dgm:spPr/>
      <dgm:t>
        <a:bodyPr/>
        <a:lstStyle/>
        <a:p>
          <a:endParaRPr lang="fr-CA"/>
        </a:p>
      </dgm:t>
    </dgm:pt>
    <dgm:pt modelId="{1DDBD43C-8E92-49C3-B237-82AD311E9733}" type="sibTrans" cxnId="{5937886A-6EA9-4A77-A736-30059CE41802}">
      <dgm:prSet/>
      <dgm:spPr/>
      <dgm:t>
        <a:bodyPr/>
        <a:lstStyle/>
        <a:p>
          <a:endParaRPr lang="fr-CA"/>
        </a:p>
      </dgm:t>
    </dgm:pt>
    <dgm:pt modelId="{32ABC449-AA8A-435C-9C3B-B7BD01676C89}">
      <dgm:prSet phldrT="[Texte]"/>
      <dgm:spPr/>
      <dgm:t>
        <a:bodyPr/>
        <a:lstStyle/>
        <a:p>
          <a:r>
            <a:rPr lang="fr-CA" dirty="0"/>
            <a:t>Éléments choisis dans les strates pour représenter la population (aléatoire simple)</a:t>
          </a:r>
        </a:p>
      </dgm:t>
    </dgm:pt>
    <dgm:pt modelId="{D9F4B818-5749-4848-BFA8-54C388436CF6}" type="parTrans" cxnId="{D01C4957-CEF9-4C73-8734-8C68B8A2A01F}">
      <dgm:prSet/>
      <dgm:spPr/>
      <dgm:t>
        <a:bodyPr/>
        <a:lstStyle/>
        <a:p>
          <a:endParaRPr lang="fr-CA"/>
        </a:p>
      </dgm:t>
    </dgm:pt>
    <dgm:pt modelId="{151A6502-FF7A-4E15-A2A5-36F50B39202E}" type="sibTrans" cxnId="{D01C4957-CEF9-4C73-8734-8C68B8A2A01F}">
      <dgm:prSet/>
      <dgm:spPr/>
      <dgm:t>
        <a:bodyPr/>
        <a:lstStyle/>
        <a:p>
          <a:endParaRPr lang="fr-CA"/>
        </a:p>
      </dgm:t>
    </dgm:pt>
    <dgm:pt modelId="{BBD7DB8F-6CA9-488A-83D1-BFCB3A0CA796}">
      <dgm:prSet phldrT="[Texte]"/>
      <dgm:spPr/>
      <dgm:t>
        <a:bodyPr/>
        <a:lstStyle/>
        <a:p>
          <a:r>
            <a:rPr lang="fr-CA" dirty="0"/>
            <a:t>Échantillon final (100 personnes)</a:t>
          </a:r>
        </a:p>
      </dgm:t>
    </dgm:pt>
    <dgm:pt modelId="{722A0755-2551-49B7-82EF-E59D687911BC}" type="parTrans" cxnId="{40AEA4AE-614A-43DE-AAD1-06CC26D3DEDD}">
      <dgm:prSet/>
      <dgm:spPr/>
      <dgm:t>
        <a:bodyPr/>
        <a:lstStyle/>
        <a:p>
          <a:endParaRPr lang="fr-CA"/>
        </a:p>
      </dgm:t>
    </dgm:pt>
    <dgm:pt modelId="{FFB8F649-6451-4F94-A0C3-1A8E5D275398}" type="sibTrans" cxnId="{40AEA4AE-614A-43DE-AAD1-06CC26D3DEDD}">
      <dgm:prSet/>
      <dgm:spPr/>
      <dgm:t>
        <a:bodyPr/>
        <a:lstStyle/>
        <a:p>
          <a:endParaRPr lang="fr-CA"/>
        </a:p>
      </dgm:t>
    </dgm:pt>
    <dgm:pt modelId="{404D8C6D-840F-4426-B145-DE2CD6F87182}">
      <dgm:prSet phldrT="[Texte]"/>
      <dgm:spPr/>
      <dgm:t>
        <a:bodyPr/>
        <a:lstStyle/>
        <a:p>
          <a:r>
            <a:rPr lang="fr-CA" dirty="0"/>
            <a:t>50 chercheurs</a:t>
          </a:r>
        </a:p>
      </dgm:t>
    </dgm:pt>
    <dgm:pt modelId="{850E9E5E-21D3-4794-92D8-F796D5141F2F}" type="parTrans" cxnId="{9A3112DF-0DB4-4854-980E-EAD05507F3C3}">
      <dgm:prSet/>
      <dgm:spPr/>
      <dgm:t>
        <a:bodyPr/>
        <a:lstStyle/>
        <a:p>
          <a:endParaRPr lang="fr-CA"/>
        </a:p>
      </dgm:t>
    </dgm:pt>
    <dgm:pt modelId="{168EDF07-05B1-4640-A87E-F0F94FABE78D}" type="sibTrans" cxnId="{9A3112DF-0DB4-4854-980E-EAD05507F3C3}">
      <dgm:prSet/>
      <dgm:spPr/>
      <dgm:t>
        <a:bodyPr/>
        <a:lstStyle/>
        <a:p>
          <a:endParaRPr lang="fr-CA"/>
        </a:p>
      </dgm:t>
    </dgm:pt>
    <dgm:pt modelId="{47B4A7DC-083A-42F7-BCFA-8353BCC5D13E}">
      <dgm:prSet phldrT="[Texte]"/>
      <dgm:spPr/>
      <dgm:t>
        <a:bodyPr/>
        <a:lstStyle/>
        <a:p>
          <a:r>
            <a:rPr lang="fr-CA" dirty="0"/>
            <a:t>30 étudiants</a:t>
          </a:r>
        </a:p>
      </dgm:t>
    </dgm:pt>
    <dgm:pt modelId="{4CAA1ACD-241A-4E49-8B82-D76D169135B8}" type="parTrans" cxnId="{D2EC8F89-DD2B-44F5-B7BE-26A3092CBBCC}">
      <dgm:prSet/>
      <dgm:spPr/>
      <dgm:t>
        <a:bodyPr/>
        <a:lstStyle/>
        <a:p>
          <a:endParaRPr lang="fr-CA"/>
        </a:p>
      </dgm:t>
    </dgm:pt>
    <dgm:pt modelId="{D97FAC92-EB90-47C3-8F7F-1C274B8DF55F}" type="sibTrans" cxnId="{D2EC8F89-DD2B-44F5-B7BE-26A3092CBBCC}">
      <dgm:prSet/>
      <dgm:spPr/>
      <dgm:t>
        <a:bodyPr/>
        <a:lstStyle/>
        <a:p>
          <a:endParaRPr lang="fr-CA"/>
        </a:p>
      </dgm:t>
    </dgm:pt>
    <dgm:pt modelId="{8B22B387-63E8-4AC9-A431-E121B8C9E55C}">
      <dgm:prSet phldrT="[Texte]"/>
      <dgm:spPr/>
      <dgm:t>
        <a:bodyPr/>
        <a:lstStyle/>
        <a:p>
          <a:r>
            <a:rPr lang="fr-CA" dirty="0"/>
            <a:t>20 citoyens</a:t>
          </a:r>
        </a:p>
      </dgm:t>
    </dgm:pt>
    <dgm:pt modelId="{AE2EEF0E-212E-4562-A4AC-628F37166CA5}" type="parTrans" cxnId="{C895C134-E33A-4B5A-AFC8-0582CE05017F}">
      <dgm:prSet/>
      <dgm:spPr/>
      <dgm:t>
        <a:bodyPr/>
        <a:lstStyle/>
        <a:p>
          <a:endParaRPr lang="fr-CA"/>
        </a:p>
      </dgm:t>
    </dgm:pt>
    <dgm:pt modelId="{E5297455-B794-4C7C-9E7F-A1085FC266D0}" type="sibTrans" cxnId="{C895C134-E33A-4B5A-AFC8-0582CE05017F}">
      <dgm:prSet/>
      <dgm:spPr/>
      <dgm:t>
        <a:bodyPr/>
        <a:lstStyle/>
        <a:p>
          <a:endParaRPr lang="fr-CA"/>
        </a:p>
      </dgm:t>
    </dgm:pt>
    <dgm:pt modelId="{AB93BC06-ECB6-4F91-B873-85E410418A2E}" type="pres">
      <dgm:prSet presAssocID="{2D3C2C68-CC88-41EF-B042-D2B4E23D6B2B}" presName="outerComposite" presStyleCnt="0">
        <dgm:presLayoutVars>
          <dgm:chMax val="5"/>
          <dgm:dir/>
          <dgm:resizeHandles val="exact"/>
        </dgm:presLayoutVars>
      </dgm:prSet>
      <dgm:spPr/>
    </dgm:pt>
    <dgm:pt modelId="{A5B70A54-469B-46DA-96AD-4E661C6E9A7B}" type="pres">
      <dgm:prSet presAssocID="{2D3C2C68-CC88-41EF-B042-D2B4E23D6B2B}" presName="dummyMaxCanvas" presStyleCnt="0">
        <dgm:presLayoutVars/>
      </dgm:prSet>
      <dgm:spPr/>
    </dgm:pt>
    <dgm:pt modelId="{EF2C99C7-2508-49A4-988C-A8F6BCF0F270}" type="pres">
      <dgm:prSet presAssocID="{2D3C2C68-CC88-41EF-B042-D2B4E23D6B2B}" presName="ThreeNodes_1" presStyleLbl="node1" presStyleIdx="0" presStyleCnt="3">
        <dgm:presLayoutVars>
          <dgm:bulletEnabled val="1"/>
        </dgm:presLayoutVars>
      </dgm:prSet>
      <dgm:spPr/>
    </dgm:pt>
    <dgm:pt modelId="{CBD94EDA-EE4C-4BAF-AF38-BE165CA2608D}" type="pres">
      <dgm:prSet presAssocID="{2D3C2C68-CC88-41EF-B042-D2B4E23D6B2B}" presName="ThreeNodes_2" presStyleLbl="node1" presStyleIdx="1" presStyleCnt="3">
        <dgm:presLayoutVars>
          <dgm:bulletEnabled val="1"/>
        </dgm:presLayoutVars>
      </dgm:prSet>
      <dgm:spPr/>
    </dgm:pt>
    <dgm:pt modelId="{A67D6114-E936-4CD8-9C0B-374B238BAAD3}" type="pres">
      <dgm:prSet presAssocID="{2D3C2C68-CC88-41EF-B042-D2B4E23D6B2B}" presName="ThreeNodes_3" presStyleLbl="node1" presStyleIdx="2" presStyleCnt="3" custLinFactNeighborX="0" custLinFactNeighborY="0">
        <dgm:presLayoutVars>
          <dgm:bulletEnabled val="1"/>
        </dgm:presLayoutVars>
      </dgm:prSet>
      <dgm:spPr/>
    </dgm:pt>
    <dgm:pt modelId="{D07C0831-C6B5-4245-A4EA-279BE7628AD4}" type="pres">
      <dgm:prSet presAssocID="{2D3C2C68-CC88-41EF-B042-D2B4E23D6B2B}" presName="ThreeConn_1-2" presStyleLbl="fgAccFollowNode1" presStyleIdx="0" presStyleCnt="2">
        <dgm:presLayoutVars>
          <dgm:bulletEnabled val="1"/>
        </dgm:presLayoutVars>
      </dgm:prSet>
      <dgm:spPr/>
    </dgm:pt>
    <dgm:pt modelId="{1323B7E9-B4F2-41B7-B95B-8B6EC01ACD8C}" type="pres">
      <dgm:prSet presAssocID="{2D3C2C68-CC88-41EF-B042-D2B4E23D6B2B}" presName="ThreeConn_2-3" presStyleLbl="fgAccFollowNode1" presStyleIdx="1" presStyleCnt="2">
        <dgm:presLayoutVars>
          <dgm:bulletEnabled val="1"/>
        </dgm:presLayoutVars>
      </dgm:prSet>
      <dgm:spPr/>
    </dgm:pt>
    <dgm:pt modelId="{ED157707-7648-42AF-A59E-D3DC29C137C7}" type="pres">
      <dgm:prSet presAssocID="{2D3C2C68-CC88-41EF-B042-D2B4E23D6B2B}" presName="ThreeNodes_1_text" presStyleLbl="node1" presStyleIdx="2" presStyleCnt="3">
        <dgm:presLayoutVars>
          <dgm:bulletEnabled val="1"/>
        </dgm:presLayoutVars>
      </dgm:prSet>
      <dgm:spPr/>
    </dgm:pt>
    <dgm:pt modelId="{F5B58749-87C9-4E14-88B9-25303FD3EB70}" type="pres">
      <dgm:prSet presAssocID="{2D3C2C68-CC88-41EF-B042-D2B4E23D6B2B}" presName="ThreeNodes_2_text" presStyleLbl="node1" presStyleIdx="2" presStyleCnt="3">
        <dgm:presLayoutVars>
          <dgm:bulletEnabled val="1"/>
        </dgm:presLayoutVars>
      </dgm:prSet>
      <dgm:spPr/>
    </dgm:pt>
    <dgm:pt modelId="{791DDE7C-7D65-4E9E-BA4D-6458E297D70C}" type="pres">
      <dgm:prSet presAssocID="{2D3C2C68-CC88-41EF-B042-D2B4E23D6B2B}" presName="ThreeNodes_3_text" presStyleLbl="node1" presStyleIdx="2" presStyleCnt="3">
        <dgm:presLayoutVars>
          <dgm:bulletEnabled val="1"/>
        </dgm:presLayoutVars>
      </dgm:prSet>
      <dgm:spPr/>
    </dgm:pt>
  </dgm:ptLst>
  <dgm:cxnLst>
    <dgm:cxn modelId="{ED71C50D-D600-4532-8534-C50055ED13C9}" type="presOf" srcId="{404D8C6D-840F-4426-B145-DE2CD6F87182}" destId="{791DDE7C-7D65-4E9E-BA4D-6458E297D70C}" srcOrd="1" destOrd="1" presId="urn:microsoft.com/office/officeart/2005/8/layout/vProcess5"/>
    <dgm:cxn modelId="{1ACA8C29-4A14-412B-BDEE-10D777DB1A0E}" type="presOf" srcId="{494FDAAD-5C6C-4372-B693-3F759832642D}" destId="{ED157707-7648-42AF-A59E-D3DC29C137C7}" srcOrd="1" destOrd="0" presId="urn:microsoft.com/office/officeart/2005/8/layout/vProcess5"/>
    <dgm:cxn modelId="{C895C134-E33A-4B5A-AFC8-0582CE05017F}" srcId="{BBD7DB8F-6CA9-488A-83D1-BFCB3A0CA796}" destId="{8B22B387-63E8-4AC9-A431-E121B8C9E55C}" srcOrd="2" destOrd="0" parTransId="{AE2EEF0E-212E-4562-A4AC-628F37166CA5}" sibTransId="{E5297455-B794-4C7C-9E7F-A1085FC266D0}"/>
    <dgm:cxn modelId="{4A427248-E356-45EC-967F-57B918568B3B}" type="presOf" srcId="{494FDAAD-5C6C-4372-B693-3F759832642D}" destId="{EF2C99C7-2508-49A4-988C-A8F6BCF0F270}" srcOrd="0" destOrd="0" presId="urn:microsoft.com/office/officeart/2005/8/layout/vProcess5"/>
    <dgm:cxn modelId="{5937886A-6EA9-4A77-A736-30059CE41802}" srcId="{2D3C2C68-CC88-41EF-B042-D2B4E23D6B2B}" destId="{93B97C3C-0BFF-4A97-885E-A078A2786507}" srcOrd="1" destOrd="0" parTransId="{5DB636F5-DCE2-49B8-A4EE-F8F5F665128F}" sibTransId="{1DDBD43C-8E92-49C3-B237-82AD311E9733}"/>
    <dgm:cxn modelId="{A6E5964C-B2C8-437A-98B2-E2A12E25BC48}" type="presOf" srcId="{BBD7DB8F-6CA9-488A-83D1-BFCB3A0CA796}" destId="{A67D6114-E936-4CD8-9C0B-374B238BAAD3}" srcOrd="0" destOrd="0" presId="urn:microsoft.com/office/officeart/2005/8/layout/vProcess5"/>
    <dgm:cxn modelId="{8BFDCB4C-EC12-46A5-862D-696C17ADE94C}" type="presOf" srcId="{47B4A7DC-083A-42F7-BCFA-8353BCC5D13E}" destId="{A67D6114-E936-4CD8-9C0B-374B238BAAD3}" srcOrd="0" destOrd="2" presId="urn:microsoft.com/office/officeart/2005/8/layout/vProcess5"/>
    <dgm:cxn modelId="{AB975851-5E23-4F8D-93B9-FE6929079994}" type="presOf" srcId="{8B22B387-63E8-4AC9-A431-E121B8C9E55C}" destId="{A67D6114-E936-4CD8-9C0B-374B238BAAD3}" srcOrd="0" destOrd="3" presId="urn:microsoft.com/office/officeart/2005/8/layout/vProcess5"/>
    <dgm:cxn modelId="{BA8AD171-4660-4C95-8B12-D78AE0FEDC89}" type="presOf" srcId="{1DDBD43C-8E92-49C3-B237-82AD311E9733}" destId="{1323B7E9-B4F2-41B7-B95B-8B6EC01ACD8C}" srcOrd="0" destOrd="0" presId="urn:microsoft.com/office/officeart/2005/8/layout/vProcess5"/>
    <dgm:cxn modelId="{93CA7354-9888-46C3-80D1-20F18E0409E3}" type="presOf" srcId="{BBD7DB8F-6CA9-488A-83D1-BFCB3A0CA796}" destId="{791DDE7C-7D65-4E9E-BA4D-6458E297D70C}" srcOrd="1" destOrd="0" presId="urn:microsoft.com/office/officeart/2005/8/layout/vProcess5"/>
    <dgm:cxn modelId="{D01C4957-CEF9-4C73-8734-8C68B8A2A01F}" srcId="{93B97C3C-0BFF-4A97-885E-A078A2786507}" destId="{32ABC449-AA8A-435C-9C3B-B7BD01676C89}" srcOrd="0" destOrd="0" parTransId="{D9F4B818-5749-4848-BFA8-54C388436CF6}" sibTransId="{151A6502-FF7A-4E15-A2A5-36F50B39202E}"/>
    <dgm:cxn modelId="{2B02F380-8080-40F2-9482-55926CCC9987}" srcId="{494FDAAD-5C6C-4372-B693-3F759832642D}" destId="{955EE053-97F2-4089-9E6D-29EC8FBA83A3}" srcOrd="0" destOrd="0" parTransId="{5A214FCC-26D8-4DF4-862B-C825D925622D}" sibTransId="{C6CA1459-69C1-4ECA-B792-064F20BE9076}"/>
    <dgm:cxn modelId="{87853E89-54F4-48DC-8CC4-799D414B860F}" type="presOf" srcId="{955EE053-97F2-4089-9E6D-29EC8FBA83A3}" destId="{ED157707-7648-42AF-A59E-D3DC29C137C7}" srcOrd="1" destOrd="1" presId="urn:microsoft.com/office/officeart/2005/8/layout/vProcess5"/>
    <dgm:cxn modelId="{D2EC8F89-DD2B-44F5-B7BE-26A3092CBBCC}" srcId="{BBD7DB8F-6CA9-488A-83D1-BFCB3A0CA796}" destId="{47B4A7DC-083A-42F7-BCFA-8353BCC5D13E}" srcOrd="1" destOrd="0" parTransId="{4CAA1ACD-241A-4E49-8B82-D76D169135B8}" sibTransId="{D97FAC92-EB90-47C3-8F7F-1C274B8DF55F}"/>
    <dgm:cxn modelId="{E59E858D-4C50-4EA5-98C6-9D94BC90DBB4}" type="presOf" srcId="{32ABC449-AA8A-435C-9C3B-B7BD01676C89}" destId="{CBD94EDA-EE4C-4BAF-AF38-BE165CA2608D}" srcOrd="0" destOrd="1" presId="urn:microsoft.com/office/officeart/2005/8/layout/vProcess5"/>
    <dgm:cxn modelId="{7940158F-9E70-4C79-848E-3AD166417642}" type="presOf" srcId="{404D8C6D-840F-4426-B145-DE2CD6F87182}" destId="{A67D6114-E936-4CD8-9C0B-374B238BAAD3}" srcOrd="0" destOrd="1" presId="urn:microsoft.com/office/officeart/2005/8/layout/vProcess5"/>
    <dgm:cxn modelId="{F4F1E196-D5DF-4C16-B00B-4C4E47FAC7F0}" type="presOf" srcId="{2D3C2C68-CC88-41EF-B042-D2B4E23D6B2B}" destId="{AB93BC06-ECB6-4F91-B873-85E410418A2E}" srcOrd="0" destOrd="0" presId="urn:microsoft.com/office/officeart/2005/8/layout/vProcess5"/>
    <dgm:cxn modelId="{F664C8A1-CC8E-46B5-9F4C-1E0931C676EB}" type="presOf" srcId="{2A28670C-122D-4A75-80A0-EE50349A4C63}" destId="{D07C0831-C6B5-4245-A4EA-279BE7628AD4}" srcOrd="0" destOrd="0" presId="urn:microsoft.com/office/officeart/2005/8/layout/vProcess5"/>
    <dgm:cxn modelId="{D51BB1A7-1143-4C90-AA98-3EEF3EE5A5CA}" type="presOf" srcId="{8B22B387-63E8-4AC9-A431-E121B8C9E55C}" destId="{791DDE7C-7D65-4E9E-BA4D-6458E297D70C}" srcOrd="1" destOrd="3" presId="urn:microsoft.com/office/officeart/2005/8/layout/vProcess5"/>
    <dgm:cxn modelId="{40AEA4AE-614A-43DE-AAD1-06CC26D3DEDD}" srcId="{2D3C2C68-CC88-41EF-B042-D2B4E23D6B2B}" destId="{BBD7DB8F-6CA9-488A-83D1-BFCB3A0CA796}" srcOrd="2" destOrd="0" parTransId="{722A0755-2551-49B7-82EF-E59D687911BC}" sibTransId="{FFB8F649-6451-4F94-A0C3-1A8E5D275398}"/>
    <dgm:cxn modelId="{BA1A6EC0-78DB-44B1-8E1C-94AB38F3B7FE}" type="presOf" srcId="{955EE053-97F2-4089-9E6D-29EC8FBA83A3}" destId="{EF2C99C7-2508-49A4-988C-A8F6BCF0F270}" srcOrd="0" destOrd="1" presId="urn:microsoft.com/office/officeart/2005/8/layout/vProcess5"/>
    <dgm:cxn modelId="{6936E5C6-4650-48D3-87DA-7CB5AD319326}" type="presOf" srcId="{32ABC449-AA8A-435C-9C3B-B7BD01676C89}" destId="{F5B58749-87C9-4E14-88B9-25303FD3EB70}" srcOrd="1" destOrd="1" presId="urn:microsoft.com/office/officeart/2005/8/layout/vProcess5"/>
    <dgm:cxn modelId="{9A3112DF-0DB4-4854-980E-EAD05507F3C3}" srcId="{BBD7DB8F-6CA9-488A-83D1-BFCB3A0CA796}" destId="{404D8C6D-840F-4426-B145-DE2CD6F87182}" srcOrd="0" destOrd="0" parTransId="{850E9E5E-21D3-4794-92D8-F796D5141F2F}" sibTransId="{168EDF07-05B1-4640-A87E-F0F94FABE78D}"/>
    <dgm:cxn modelId="{01F5A1DF-1CC3-401A-B711-C0A83C10C9AC}" type="presOf" srcId="{47B4A7DC-083A-42F7-BCFA-8353BCC5D13E}" destId="{791DDE7C-7D65-4E9E-BA4D-6458E297D70C}" srcOrd="1" destOrd="2" presId="urn:microsoft.com/office/officeart/2005/8/layout/vProcess5"/>
    <dgm:cxn modelId="{8DF4F5EA-ABE4-4141-95B9-6226B8D2CF67}" type="presOf" srcId="{93B97C3C-0BFF-4A97-885E-A078A2786507}" destId="{F5B58749-87C9-4E14-88B9-25303FD3EB70}" srcOrd="1" destOrd="0" presId="urn:microsoft.com/office/officeart/2005/8/layout/vProcess5"/>
    <dgm:cxn modelId="{00FCB2F7-0C4E-4644-8411-63E7AC3843A9}" srcId="{2D3C2C68-CC88-41EF-B042-D2B4E23D6B2B}" destId="{494FDAAD-5C6C-4372-B693-3F759832642D}" srcOrd="0" destOrd="0" parTransId="{2B51FC3C-8520-4CCB-BB7B-E84E03D096A2}" sibTransId="{2A28670C-122D-4A75-80A0-EE50349A4C63}"/>
    <dgm:cxn modelId="{68524FFE-EC63-408D-8E99-0B859CC7EB9C}" type="presOf" srcId="{93B97C3C-0BFF-4A97-885E-A078A2786507}" destId="{CBD94EDA-EE4C-4BAF-AF38-BE165CA2608D}" srcOrd="0" destOrd="0" presId="urn:microsoft.com/office/officeart/2005/8/layout/vProcess5"/>
    <dgm:cxn modelId="{D87F6841-F3B0-4B3F-8C57-324D147FF554}" type="presParOf" srcId="{AB93BC06-ECB6-4F91-B873-85E410418A2E}" destId="{A5B70A54-469B-46DA-96AD-4E661C6E9A7B}" srcOrd="0" destOrd="0" presId="urn:microsoft.com/office/officeart/2005/8/layout/vProcess5"/>
    <dgm:cxn modelId="{1B843D9E-4E0B-4D4A-975E-DCA96C2E6A9F}" type="presParOf" srcId="{AB93BC06-ECB6-4F91-B873-85E410418A2E}" destId="{EF2C99C7-2508-49A4-988C-A8F6BCF0F270}" srcOrd="1" destOrd="0" presId="urn:microsoft.com/office/officeart/2005/8/layout/vProcess5"/>
    <dgm:cxn modelId="{B527780C-194A-4DD2-8E86-6670CB03EC56}" type="presParOf" srcId="{AB93BC06-ECB6-4F91-B873-85E410418A2E}" destId="{CBD94EDA-EE4C-4BAF-AF38-BE165CA2608D}" srcOrd="2" destOrd="0" presId="urn:microsoft.com/office/officeart/2005/8/layout/vProcess5"/>
    <dgm:cxn modelId="{DD2E85EA-AA05-45A2-94B1-2C8686E49647}" type="presParOf" srcId="{AB93BC06-ECB6-4F91-B873-85E410418A2E}" destId="{A67D6114-E936-4CD8-9C0B-374B238BAAD3}" srcOrd="3" destOrd="0" presId="urn:microsoft.com/office/officeart/2005/8/layout/vProcess5"/>
    <dgm:cxn modelId="{7830B034-36B6-4B7C-AD5A-7DC0B7DBD06D}" type="presParOf" srcId="{AB93BC06-ECB6-4F91-B873-85E410418A2E}" destId="{D07C0831-C6B5-4245-A4EA-279BE7628AD4}" srcOrd="4" destOrd="0" presId="urn:microsoft.com/office/officeart/2005/8/layout/vProcess5"/>
    <dgm:cxn modelId="{4DC2CD57-9334-4373-B728-A1A02287CFA5}" type="presParOf" srcId="{AB93BC06-ECB6-4F91-B873-85E410418A2E}" destId="{1323B7E9-B4F2-41B7-B95B-8B6EC01ACD8C}" srcOrd="5" destOrd="0" presId="urn:microsoft.com/office/officeart/2005/8/layout/vProcess5"/>
    <dgm:cxn modelId="{9AD23CF8-B7E1-43F8-ADB6-12EF8DD3DC7A}" type="presParOf" srcId="{AB93BC06-ECB6-4F91-B873-85E410418A2E}" destId="{ED157707-7648-42AF-A59E-D3DC29C137C7}" srcOrd="6" destOrd="0" presId="urn:microsoft.com/office/officeart/2005/8/layout/vProcess5"/>
    <dgm:cxn modelId="{18A1BA80-72C4-434A-AADC-2B363608324B}" type="presParOf" srcId="{AB93BC06-ECB6-4F91-B873-85E410418A2E}" destId="{F5B58749-87C9-4E14-88B9-25303FD3EB70}" srcOrd="7" destOrd="0" presId="urn:microsoft.com/office/officeart/2005/8/layout/vProcess5"/>
    <dgm:cxn modelId="{712E3BFF-9D99-412A-A90C-3F4388E60542}" type="presParOf" srcId="{AB93BC06-ECB6-4F91-B873-85E410418A2E}" destId="{791DDE7C-7D65-4E9E-BA4D-6458E297D70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D77D2A-7139-4CAA-B74B-3291AAB549F8}"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fr-CA"/>
        </a:p>
      </dgm:t>
    </dgm:pt>
    <dgm:pt modelId="{C781156B-D755-44E1-8E40-0E2C9E2F92B4}">
      <dgm:prSet phldrT="[Texte]"/>
      <dgm:spPr/>
      <dgm:t>
        <a:bodyPr/>
        <a:lstStyle/>
        <a:p>
          <a:r>
            <a:rPr lang="fr-CA">
              <a:effectLst/>
              <a:latin typeface="Avenir Next LT Pro (Corps)"/>
              <a:ea typeface="Calibri" panose="020F0502020204030204" pitchFamily="34" charset="0"/>
              <a:cs typeface="Times New Roman" panose="02020603050405020304" pitchFamily="18" charset="0"/>
            </a:rPr>
            <a:t>Il s’agit de la question B. La question A est du type dichotomique. </a:t>
          </a:r>
          <a:endParaRPr lang="fr-CA"/>
        </a:p>
      </dgm:t>
    </dgm:pt>
    <dgm:pt modelId="{519A54E0-E86D-4DF9-AFCD-1BA24A955A22}" type="parTrans" cxnId="{4734BD98-2670-4F69-B2D3-CD6498F0AD93}">
      <dgm:prSet/>
      <dgm:spPr/>
      <dgm:t>
        <a:bodyPr/>
        <a:lstStyle/>
        <a:p>
          <a:endParaRPr lang="fr-CA"/>
        </a:p>
      </dgm:t>
    </dgm:pt>
    <dgm:pt modelId="{6379E08A-C5D7-485D-B6D3-365090DE54D0}" type="sibTrans" cxnId="{4734BD98-2670-4F69-B2D3-CD6498F0AD93}">
      <dgm:prSet/>
      <dgm:spPr/>
      <dgm:t>
        <a:bodyPr/>
        <a:lstStyle/>
        <a:p>
          <a:endParaRPr lang="fr-CA"/>
        </a:p>
      </dgm:t>
    </dgm:pt>
    <dgm:pt modelId="{94297878-E135-43A6-8D0C-6DC9C1E671B1}" type="pres">
      <dgm:prSet presAssocID="{0CD77D2A-7139-4CAA-B74B-3291AAB549F8}" presName="linear" presStyleCnt="0">
        <dgm:presLayoutVars>
          <dgm:dir/>
          <dgm:animLvl val="lvl"/>
          <dgm:resizeHandles val="exact"/>
        </dgm:presLayoutVars>
      </dgm:prSet>
      <dgm:spPr/>
    </dgm:pt>
    <dgm:pt modelId="{6835EBA6-C64C-4C8E-A9C1-FD6C508DBCFA}" type="pres">
      <dgm:prSet presAssocID="{C781156B-D755-44E1-8E40-0E2C9E2F92B4}" presName="parentLin" presStyleCnt="0"/>
      <dgm:spPr/>
    </dgm:pt>
    <dgm:pt modelId="{D68EDBE8-E1FF-4AAC-8331-EAC0782F2559}" type="pres">
      <dgm:prSet presAssocID="{C781156B-D755-44E1-8E40-0E2C9E2F92B4}" presName="parentLeftMargin" presStyleLbl="node1" presStyleIdx="0" presStyleCnt="1"/>
      <dgm:spPr/>
    </dgm:pt>
    <dgm:pt modelId="{72291359-81E5-408E-BB85-816A6C43628E}" type="pres">
      <dgm:prSet presAssocID="{C781156B-D755-44E1-8E40-0E2C9E2F92B4}" presName="parentText" presStyleLbl="node1" presStyleIdx="0" presStyleCnt="1" custScaleX="118280">
        <dgm:presLayoutVars>
          <dgm:chMax val="0"/>
          <dgm:bulletEnabled val="1"/>
        </dgm:presLayoutVars>
      </dgm:prSet>
      <dgm:spPr/>
    </dgm:pt>
    <dgm:pt modelId="{74C1B440-B829-486C-8893-4522AF59A396}" type="pres">
      <dgm:prSet presAssocID="{C781156B-D755-44E1-8E40-0E2C9E2F92B4}" presName="negativeSpace" presStyleCnt="0"/>
      <dgm:spPr/>
    </dgm:pt>
    <dgm:pt modelId="{20500653-1BAA-4D23-B6D7-0F5DC3879B7E}" type="pres">
      <dgm:prSet presAssocID="{C781156B-D755-44E1-8E40-0E2C9E2F92B4}" presName="childText" presStyleLbl="conFgAcc1" presStyleIdx="0" presStyleCnt="1">
        <dgm:presLayoutVars>
          <dgm:bulletEnabled val="1"/>
        </dgm:presLayoutVars>
      </dgm:prSet>
      <dgm:spPr/>
    </dgm:pt>
  </dgm:ptLst>
  <dgm:cxnLst>
    <dgm:cxn modelId="{80DA601A-6B6D-43E8-B054-E0E4DD092B34}" type="presOf" srcId="{C781156B-D755-44E1-8E40-0E2C9E2F92B4}" destId="{D68EDBE8-E1FF-4AAC-8331-EAC0782F2559}" srcOrd="0" destOrd="0" presId="urn:microsoft.com/office/officeart/2005/8/layout/list1"/>
    <dgm:cxn modelId="{ECB2B785-BA76-4347-8449-711BF86CDB4F}" type="presOf" srcId="{C781156B-D755-44E1-8E40-0E2C9E2F92B4}" destId="{72291359-81E5-408E-BB85-816A6C43628E}" srcOrd="1" destOrd="0" presId="urn:microsoft.com/office/officeart/2005/8/layout/list1"/>
    <dgm:cxn modelId="{4734BD98-2670-4F69-B2D3-CD6498F0AD93}" srcId="{0CD77D2A-7139-4CAA-B74B-3291AAB549F8}" destId="{C781156B-D755-44E1-8E40-0E2C9E2F92B4}" srcOrd="0" destOrd="0" parTransId="{519A54E0-E86D-4DF9-AFCD-1BA24A955A22}" sibTransId="{6379E08A-C5D7-485D-B6D3-365090DE54D0}"/>
    <dgm:cxn modelId="{C907F4D4-F75D-4628-8BBE-09F06D2E69CD}" type="presOf" srcId="{0CD77D2A-7139-4CAA-B74B-3291AAB549F8}" destId="{94297878-E135-43A6-8D0C-6DC9C1E671B1}" srcOrd="0" destOrd="0" presId="urn:microsoft.com/office/officeart/2005/8/layout/list1"/>
    <dgm:cxn modelId="{DACC68FB-F7B3-491E-8E3C-89FBFFF543ED}" type="presParOf" srcId="{94297878-E135-43A6-8D0C-6DC9C1E671B1}" destId="{6835EBA6-C64C-4C8E-A9C1-FD6C508DBCFA}" srcOrd="0" destOrd="0" presId="urn:microsoft.com/office/officeart/2005/8/layout/list1"/>
    <dgm:cxn modelId="{77E7E95D-4CC7-46BA-82F4-F805D7542E61}" type="presParOf" srcId="{6835EBA6-C64C-4C8E-A9C1-FD6C508DBCFA}" destId="{D68EDBE8-E1FF-4AAC-8331-EAC0782F2559}" srcOrd="0" destOrd="0" presId="urn:microsoft.com/office/officeart/2005/8/layout/list1"/>
    <dgm:cxn modelId="{0BD4FDA9-8579-4574-8C37-20045C618DEC}" type="presParOf" srcId="{6835EBA6-C64C-4C8E-A9C1-FD6C508DBCFA}" destId="{72291359-81E5-408E-BB85-816A6C43628E}" srcOrd="1" destOrd="0" presId="urn:microsoft.com/office/officeart/2005/8/layout/list1"/>
    <dgm:cxn modelId="{E1E571B1-823D-4B87-AE0D-A28215DE69E5}" type="presParOf" srcId="{94297878-E135-43A6-8D0C-6DC9C1E671B1}" destId="{74C1B440-B829-486C-8893-4522AF59A396}" srcOrd="1" destOrd="0" presId="urn:microsoft.com/office/officeart/2005/8/layout/list1"/>
    <dgm:cxn modelId="{E704DC0F-C086-4399-8157-42EA82CD9A55}" type="presParOf" srcId="{94297878-E135-43A6-8D0C-6DC9C1E671B1}" destId="{20500653-1BAA-4D23-B6D7-0F5DC3879B7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D77D2A-7139-4CAA-B74B-3291AAB549F8}"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fr-CA"/>
        </a:p>
      </dgm:t>
    </dgm:pt>
    <dgm:pt modelId="{C781156B-D755-44E1-8E40-0E2C9E2F92B4}">
      <dgm:prSet phldrT="[Texte]"/>
      <dgm:spPr/>
      <dgm:t>
        <a:bodyPr/>
        <a:lstStyle/>
        <a:p>
          <a:r>
            <a:rPr lang="fr-CA"/>
            <a:t>Il s’agit de la question A. La question B est du type choix multiples.</a:t>
          </a:r>
        </a:p>
      </dgm:t>
    </dgm:pt>
    <dgm:pt modelId="{519A54E0-E86D-4DF9-AFCD-1BA24A955A22}" type="parTrans" cxnId="{4734BD98-2670-4F69-B2D3-CD6498F0AD93}">
      <dgm:prSet/>
      <dgm:spPr/>
      <dgm:t>
        <a:bodyPr/>
        <a:lstStyle/>
        <a:p>
          <a:endParaRPr lang="fr-CA"/>
        </a:p>
      </dgm:t>
    </dgm:pt>
    <dgm:pt modelId="{6379E08A-C5D7-485D-B6D3-365090DE54D0}" type="sibTrans" cxnId="{4734BD98-2670-4F69-B2D3-CD6498F0AD93}">
      <dgm:prSet/>
      <dgm:spPr/>
      <dgm:t>
        <a:bodyPr/>
        <a:lstStyle/>
        <a:p>
          <a:endParaRPr lang="fr-CA"/>
        </a:p>
      </dgm:t>
    </dgm:pt>
    <dgm:pt modelId="{94297878-E135-43A6-8D0C-6DC9C1E671B1}" type="pres">
      <dgm:prSet presAssocID="{0CD77D2A-7139-4CAA-B74B-3291AAB549F8}" presName="linear" presStyleCnt="0">
        <dgm:presLayoutVars>
          <dgm:dir/>
          <dgm:animLvl val="lvl"/>
          <dgm:resizeHandles val="exact"/>
        </dgm:presLayoutVars>
      </dgm:prSet>
      <dgm:spPr/>
    </dgm:pt>
    <dgm:pt modelId="{6835EBA6-C64C-4C8E-A9C1-FD6C508DBCFA}" type="pres">
      <dgm:prSet presAssocID="{C781156B-D755-44E1-8E40-0E2C9E2F92B4}" presName="parentLin" presStyleCnt="0"/>
      <dgm:spPr/>
    </dgm:pt>
    <dgm:pt modelId="{D68EDBE8-E1FF-4AAC-8331-EAC0782F2559}" type="pres">
      <dgm:prSet presAssocID="{C781156B-D755-44E1-8E40-0E2C9E2F92B4}" presName="parentLeftMargin" presStyleLbl="node1" presStyleIdx="0" presStyleCnt="1"/>
      <dgm:spPr/>
    </dgm:pt>
    <dgm:pt modelId="{72291359-81E5-408E-BB85-816A6C43628E}" type="pres">
      <dgm:prSet presAssocID="{C781156B-D755-44E1-8E40-0E2C9E2F92B4}" presName="parentText" presStyleLbl="node1" presStyleIdx="0" presStyleCnt="1" custScaleX="118280">
        <dgm:presLayoutVars>
          <dgm:chMax val="0"/>
          <dgm:bulletEnabled val="1"/>
        </dgm:presLayoutVars>
      </dgm:prSet>
      <dgm:spPr/>
    </dgm:pt>
    <dgm:pt modelId="{74C1B440-B829-486C-8893-4522AF59A396}" type="pres">
      <dgm:prSet presAssocID="{C781156B-D755-44E1-8E40-0E2C9E2F92B4}" presName="negativeSpace" presStyleCnt="0"/>
      <dgm:spPr/>
    </dgm:pt>
    <dgm:pt modelId="{20500653-1BAA-4D23-B6D7-0F5DC3879B7E}" type="pres">
      <dgm:prSet presAssocID="{C781156B-D755-44E1-8E40-0E2C9E2F92B4}" presName="childText" presStyleLbl="conFgAcc1" presStyleIdx="0" presStyleCnt="1">
        <dgm:presLayoutVars>
          <dgm:bulletEnabled val="1"/>
        </dgm:presLayoutVars>
      </dgm:prSet>
      <dgm:spPr/>
    </dgm:pt>
  </dgm:ptLst>
  <dgm:cxnLst>
    <dgm:cxn modelId="{80DA601A-6B6D-43E8-B054-E0E4DD092B34}" type="presOf" srcId="{C781156B-D755-44E1-8E40-0E2C9E2F92B4}" destId="{D68EDBE8-E1FF-4AAC-8331-EAC0782F2559}" srcOrd="0" destOrd="0" presId="urn:microsoft.com/office/officeart/2005/8/layout/list1"/>
    <dgm:cxn modelId="{ECB2B785-BA76-4347-8449-711BF86CDB4F}" type="presOf" srcId="{C781156B-D755-44E1-8E40-0E2C9E2F92B4}" destId="{72291359-81E5-408E-BB85-816A6C43628E}" srcOrd="1" destOrd="0" presId="urn:microsoft.com/office/officeart/2005/8/layout/list1"/>
    <dgm:cxn modelId="{4734BD98-2670-4F69-B2D3-CD6498F0AD93}" srcId="{0CD77D2A-7139-4CAA-B74B-3291AAB549F8}" destId="{C781156B-D755-44E1-8E40-0E2C9E2F92B4}" srcOrd="0" destOrd="0" parTransId="{519A54E0-E86D-4DF9-AFCD-1BA24A955A22}" sibTransId="{6379E08A-C5D7-485D-B6D3-365090DE54D0}"/>
    <dgm:cxn modelId="{C907F4D4-F75D-4628-8BBE-09F06D2E69CD}" type="presOf" srcId="{0CD77D2A-7139-4CAA-B74B-3291AAB549F8}" destId="{94297878-E135-43A6-8D0C-6DC9C1E671B1}" srcOrd="0" destOrd="0" presId="urn:microsoft.com/office/officeart/2005/8/layout/list1"/>
    <dgm:cxn modelId="{DACC68FB-F7B3-491E-8E3C-89FBFFF543ED}" type="presParOf" srcId="{94297878-E135-43A6-8D0C-6DC9C1E671B1}" destId="{6835EBA6-C64C-4C8E-A9C1-FD6C508DBCFA}" srcOrd="0" destOrd="0" presId="urn:microsoft.com/office/officeart/2005/8/layout/list1"/>
    <dgm:cxn modelId="{77E7E95D-4CC7-46BA-82F4-F805D7542E61}" type="presParOf" srcId="{6835EBA6-C64C-4C8E-A9C1-FD6C508DBCFA}" destId="{D68EDBE8-E1FF-4AAC-8331-EAC0782F2559}" srcOrd="0" destOrd="0" presId="urn:microsoft.com/office/officeart/2005/8/layout/list1"/>
    <dgm:cxn modelId="{0BD4FDA9-8579-4574-8C37-20045C618DEC}" type="presParOf" srcId="{6835EBA6-C64C-4C8E-A9C1-FD6C508DBCFA}" destId="{72291359-81E5-408E-BB85-816A6C43628E}" srcOrd="1" destOrd="0" presId="urn:microsoft.com/office/officeart/2005/8/layout/list1"/>
    <dgm:cxn modelId="{E1E571B1-823D-4B87-AE0D-A28215DE69E5}" type="presParOf" srcId="{94297878-E135-43A6-8D0C-6DC9C1E671B1}" destId="{74C1B440-B829-486C-8893-4522AF59A396}" srcOrd="1" destOrd="0" presId="urn:microsoft.com/office/officeart/2005/8/layout/list1"/>
    <dgm:cxn modelId="{E704DC0F-C086-4399-8157-42EA82CD9A55}" type="presParOf" srcId="{94297878-E135-43A6-8D0C-6DC9C1E671B1}" destId="{20500653-1BAA-4D23-B6D7-0F5DC3879B7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D77D2A-7139-4CAA-B74B-3291AAB549F8}"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fr-CA"/>
        </a:p>
      </dgm:t>
    </dgm:pt>
    <dgm:pt modelId="{C781156B-D755-44E1-8E40-0E2C9E2F92B4}">
      <dgm:prSet phldrT="[Texte]"/>
      <dgm:spPr/>
      <dgm:t>
        <a:bodyPr/>
        <a:lstStyle/>
        <a:p>
          <a:r>
            <a:rPr lang="fr-CA" dirty="0">
              <a:effectLst/>
              <a:latin typeface="Avenir Next LT Pro (Corps)"/>
              <a:ea typeface="Calibri" panose="020F0502020204030204" pitchFamily="34" charset="0"/>
              <a:cs typeface="Times New Roman" panose="02020603050405020304" pitchFamily="18" charset="0"/>
            </a:rPr>
            <a:t>Il s’agit de la question B. La question A est du type échelle graphique.</a:t>
          </a:r>
          <a:endParaRPr lang="fr-CA" dirty="0"/>
        </a:p>
      </dgm:t>
    </dgm:pt>
    <dgm:pt modelId="{519A54E0-E86D-4DF9-AFCD-1BA24A955A22}" type="parTrans" cxnId="{4734BD98-2670-4F69-B2D3-CD6498F0AD93}">
      <dgm:prSet/>
      <dgm:spPr/>
      <dgm:t>
        <a:bodyPr/>
        <a:lstStyle/>
        <a:p>
          <a:endParaRPr lang="fr-CA"/>
        </a:p>
      </dgm:t>
    </dgm:pt>
    <dgm:pt modelId="{6379E08A-C5D7-485D-B6D3-365090DE54D0}" type="sibTrans" cxnId="{4734BD98-2670-4F69-B2D3-CD6498F0AD93}">
      <dgm:prSet/>
      <dgm:spPr/>
      <dgm:t>
        <a:bodyPr/>
        <a:lstStyle/>
        <a:p>
          <a:endParaRPr lang="fr-CA"/>
        </a:p>
      </dgm:t>
    </dgm:pt>
    <dgm:pt modelId="{94297878-E135-43A6-8D0C-6DC9C1E671B1}" type="pres">
      <dgm:prSet presAssocID="{0CD77D2A-7139-4CAA-B74B-3291AAB549F8}" presName="linear" presStyleCnt="0">
        <dgm:presLayoutVars>
          <dgm:dir/>
          <dgm:animLvl val="lvl"/>
          <dgm:resizeHandles val="exact"/>
        </dgm:presLayoutVars>
      </dgm:prSet>
      <dgm:spPr/>
    </dgm:pt>
    <dgm:pt modelId="{6835EBA6-C64C-4C8E-A9C1-FD6C508DBCFA}" type="pres">
      <dgm:prSet presAssocID="{C781156B-D755-44E1-8E40-0E2C9E2F92B4}" presName="parentLin" presStyleCnt="0"/>
      <dgm:spPr/>
    </dgm:pt>
    <dgm:pt modelId="{D68EDBE8-E1FF-4AAC-8331-EAC0782F2559}" type="pres">
      <dgm:prSet presAssocID="{C781156B-D755-44E1-8E40-0E2C9E2F92B4}" presName="parentLeftMargin" presStyleLbl="node1" presStyleIdx="0" presStyleCnt="1"/>
      <dgm:spPr/>
    </dgm:pt>
    <dgm:pt modelId="{72291359-81E5-408E-BB85-816A6C43628E}" type="pres">
      <dgm:prSet presAssocID="{C781156B-D755-44E1-8E40-0E2C9E2F92B4}" presName="parentText" presStyleLbl="node1" presStyleIdx="0" presStyleCnt="1" custScaleX="118280">
        <dgm:presLayoutVars>
          <dgm:chMax val="0"/>
          <dgm:bulletEnabled val="1"/>
        </dgm:presLayoutVars>
      </dgm:prSet>
      <dgm:spPr/>
    </dgm:pt>
    <dgm:pt modelId="{74C1B440-B829-486C-8893-4522AF59A396}" type="pres">
      <dgm:prSet presAssocID="{C781156B-D755-44E1-8E40-0E2C9E2F92B4}" presName="negativeSpace" presStyleCnt="0"/>
      <dgm:spPr/>
    </dgm:pt>
    <dgm:pt modelId="{20500653-1BAA-4D23-B6D7-0F5DC3879B7E}" type="pres">
      <dgm:prSet presAssocID="{C781156B-D755-44E1-8E40-0E2C9E2F92B4}" presName="childText" presStyleLbl="conFgAcc1" presStyleIdx="0" presStyleCnt="1">
        <dgm:presLayoutVars>
          <dgm:bulletEnabled val="1"/>
        </dgm:presLayoutVars>
      </dgm:prSet>
      <dgm:spPr/>
    </dgm:pt>
  </dgm:ptLst>
  <dgm:cxnLst>
    <dgm:cxn modelId="{80DA601A-6B6D-43E8-B054-E0E4DD092B34}" type="presOf" srcId="{C781156B-D755-44E1-8E40-0E2C9E2F92B4}" destId="{D68EDBE8-E1FF-4AAC-8331-EAC0782F2559}" srcOrd="0" destOrd="0" presId="urn:microsoft.com/office/officeart/2005/8/layout/list1"/>
    <dgm:cxn modelId="{ECB2B785-BA76-4347-8449-711BF86CDB4F}" type="presOf" srcId="{C781156B-D755-44E1-8E40-0E2C9E2F92B4}" destId="{72291359-81E5-408E-BB85-816A6C43628E}" srcOrd="1" destOrd="0" presId="urn:microsoft.com/office/officeart/2005/8/layout/list1"/>
    <dgm:cxn modelId="{4734BD98-2670-4F69-B2D3-CD6498F0AD93}" srcId="{0CD77D2A-7139-4CAA-B74B-3291AAB549F8}" destId="{C781156B-D755-44E1-8E40-0E2C9E2F92B4}" srcOrd="0" destOrd="0" parTransId="{519A54E0-E86D-4DF9-AFCD-1BA24A955A22}" sibTransId="{6379E08A-C5D7-485D-B6D3-365090DE54D0}"/>
    <dgm:cxn modelId="{C907F4D4-F75D-4628-8BBE-09F06D2E69CD}" type="presOf" srcId="{0CD77D2A-7139-4CAA-B74B-3291AAB549F8}" destId="{94297878-E135-43A6-8D0C-6DC9C1E671B1}" srcOrd="0" destOrd="0" presId="urn:microsoft.com/office/officeart/2005/8/layout/list1"/>
    <dgm:cxn modelId="{DACC68FB-F7B3-491E-8E3C-89FBFFF543ED}" type="presParOf" srcId="{94297878-E135-43A6-8D0C-6DC9C1E671B1}" destId="{6835EBA6-C64C-4C8E-A9C1-FD6C508DBCFA}" srcOrd="0" destOrd="0" presId="urn:microsoft.com/office/officeart/2005/8/layout/list1"/>
    <dgm:cxn modelId="{77E7E95D-4CC7-46BA-82F4-F805D7542E61}" type="presParOf" srcId="{6835EBA6-C64C-4C8E-A9C1-FD6C508DBCFA}" destId="{D68EDBE8-E1FF-4AAC-8331-EAC0782F2559}" srcOrd="0" destOrd="0" presId="urn:microsoft.com/office/officeart/2005/8/layout/list1"/>
    <dgm:cxn modelId="{0BD4FDA9-8579-4574-8C37-20045C618DEC}" type="presParOf" srcId="{6835EBA6-C64C-4C8E-A9C1-FD6C508DBCFA}" destId="{72291359-81E5-408E-BB85-816A6C43628E}" srcOrd="1" destOrd="0" presId="urn:microsoft.com/office/officeart/2005/8/layout/list1"/>
    <dgm:cxn modelId="{E1E571B1-823D-4B87-AE0D-A28215DE69E5}" type="presParOf" srcId="{94297878-E135-43A6-8D0C-6DC9C1E671B1}" destId="{74C1B440-B829-486C-8893-4522AF59A396}" srcOrd="1" destOrd="0" presId="urn:microsoft.com/office/officeart/2005/8/layout/list1"/>
    <dgm:cxn modelId="{E704DC0F-C086-4399-8157-42EA82CD9A55}" type="presParOf" srcId="{94297878-E135-43A6-8D0C-6DC9C1E671B1}" destId="{20500653-1BAA-4D23-B6D7-0F5DC3879B7E}"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D77D2A-7139-4CAA-B74B-3291AAB549F8}"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fr-CA"/>
        </a:p>
      </dgm:t>
    </dgm:pt>
    <dgm:pt modelId="{C781156B-D755-44E1-8E40-0E2C9E2F92B4}">
      <dgm:prSet phldrT="[Texte]" custT="1"/>
      <dgm:spPr/>
      <dgm:t>
        <a:bodyPr/>
        <a:lstStyle/>
        <a:p>
          <a:r>
            <a:rPr lang="fr-CA" sz="1400" dirty="0">
              <a:solidFill>
                <a:schemeClr val="tx1"/>
              </a:solidFill>
            </a:rPr>
            <a:t>Il s’agit de la question A. La question B est du type échelle d'Osgood (différentielle sémantique).</a:t>
          </a:r>
        </a:p>
      </dgm:t>
    </dgm:pt>
    <dgm:pt modelId="{519A54E0-E86D-4DF9-AFCD-1BA24A955A22}" type="parTrans" cxnId="{4734BD98-2670-4F69-B2D3-CD6498F0AD93}">
      <dgm:prSet/>
      <dgm:spPr/>
      <dgm:t>
        <a:bodyPr/>
        <a:lstStyle/>
        <a:p>
          <a:endParaRPr lang="fr-CA"/>
        </a:p>
      </dgm:t>
    </dgm:pt>
    <dgm:pt modelId="{6379E08A-C5D7-485D-B6D3-365090DE54D0}" type="sibTrans" cxnId="{4734BD98-2670-4F69-B2D3-CD6498F0AD93}">
      <dgm:prSet/>
      <dgm:spPr/>
      <dgm:t>
        <a:bodyPr/>
        <a:lstStyle/>
        <a:p>
          <a:endParaRPr lang="fr-CA"/>
        </a:p>
      </dgm:t>
    </dgm:pt>
    <dgm:pt modelId="{94297878-E135-43A6-8D0C-6DC9C1E671B1}" type="pres">
      <dgm:prSet presAssocID="{0CD77D2A-7139-4CAA-B74B-3291AAB549F8}" presName="linear" presStyleCnt="0">
        <dgm:presLayoutVars>
          <dgm:dir/>
          <dgm:animLvl val="lvl"/>
          <dgm:resizeHandles val="exact"/>
        </dgm:presLayoutVars>
      </dgm:prSet>
      <dgm:spPr/>
    </dgm:pt>
    <dgm:pt modelId="{6835EBA6-C64C-4C8E-A9C1-FD6C508DBCFA}" type="pres">
      <dgm:prSet presAssocID="{C781156B-D755-44E1-8E40-0E2C9E2F92B4}" presName="parentLin" presStyleCnt="0"/>
      <dgm:spPr/>
    </dgm:pt>
    <dgm:pt modelId="{D68EDBE8-E1FF-4AAC-8331-EAC0782F2559}" type="pres">
      <dgm:prSet presAssocID="{C781156B-D755-44E1-8E40-0E2C9E2F92B4}" presName="parentLeftMargin" presStyleLbl="node1" presStyleIdx="0" presStyleCnt="1"/>
      <dgm:spPr/>
    </dgm:pt>
    <dgm:pt modelId="{72291359-81E5-408E-BB85-816A6C43628E}" type="pres">
      <dgm:prSet presAssocID="{C781156B-D755-44E1-8E40-0E2C9E2F92B4}" presName="parentText" presStyleLbl="node1" presStyleIdx="0" presStyleCnt="1" custScaleX="118280">
        <dgm:presLayoutVars>
          <dgm:chMax val="0"/>
          <dgm:bulletEnabled val="1"/>
        </dgm:presLayoutVars>
      </dgm:prSet>
      <dgm:spPr/>
    </dgm:pt>
    <dgm:pt modelId="{74C1B440-B829-486C-8893-4522AF59A396}" type="pres">
      <dgm:prSet presAssocID="{C781156B-D755-44E1-8E40-0E2C9E2F92B4}" presName="negativeSpace" presStyleCnt="0"/>
      <dgm:spPr/>
    </dgm:pt>
    <dgm:pt modelId="{20500653-1BAA-4D23-B6D7-0F5DC3879B7E}" type="pres">
      <dgm:prSet presAssocID="{C781156B-D755-44E1-8E40-0E2C9E2F92B4}" presName="childText" presStyleLbl="conFgAcc1" presStyleIdx="0" presStyleCnt="1">
        <dgm:presLayoutVars>
          <dgm:bulletEnabled val="1"/>
        </dgm:presLayoutVars>
      </dgm:prSet>
      <dgm:spPr/>
    </dgm:pt>
  </dgm:ptLst>
  <dgm:cxnLst>
    <dgm:cxn modelId="{80DA601A-6B6D-43E8-B054-E0E4DD092B34}" type="presOf" srcId="{C781156B-D755-44E1-8E40-0E2C9E2F92B4}" destId="{D68EDBE8-E1FF-4AAC-8331-EAC0782F2559}" srcOrd="0" destOrd="0" presId="urn:microsoft.com/office/officeart/2005/8/layout/list1"/>
    <dgm:cxn modelId="{ECB2B785-BA76-4347-8449-711BF86CDB4F}" type="presOf" srcId="{C781156B-D755-44E1-8E40-0E2C9E2F92B4}" destId="{72291359-81E5-408E-BB85-816A6C43628E}" srcOrd="1" destOrd="0" presId="urn:microsoft.com/office/officeart/2005/8/layout/list1"/>
    <dgm:cxn modelId="{4734BD98-2670-4F69-B2D3-CD6498F0AD93}" srcId="{0CD77D2A-7139-4CAA-B74B-3291AAB549F8}" destId="{C781156B-D755-44E1-8E40-0E2C9E2F92B4}" srcOrd="0" destOrd="0" parTransId="{519A54E0-E86D-4DF9-AFCD-1BA24A955A22}" sibTransId="{6379E08A-C5D7-485D-B6D3-365090DE54D0}"/>
    <dgm:cxn modelId="{C907F4D4-F75D-4628-8BBE-09F06D2E69CD}" type="presOf" srcId="{0CD77D2A-7139-4CAA-B74B-3291AAB549F8}" destId="{94297878-E135-43A6-8D0C-6DC9C1E671B1}" srcOrd="0" destOrd="0" presId="urn:microsoft.com/office/officeart/2005/8/layout/list1"/>
    <dgm:cxn modelId="{DACC68FB-F7B3-491E-8E3C-89FBFFF543ED}" type="presParOf" srcId="{94297878-E135-43A6-8D0C-6DC9C1E671B1}" destId="{6835EBA6-C64C-4C8E-A9C1-FD6C508DBCFA}" srcOrd="0" destOrd="0" presId="urn:microsoft.com/office/officeart/2005/8/layout/list1"/>
    <dgm:cxn modelId="{77E7E95D-4CC7-46BA-82F4-F805D7542E61}" type="presParOf" srcId="{6835EBA6-C64C-4C8E-A9C1-FD6C508DBCFA}" destId="{D68EDBE8-E1FF-4AAC-8331-EAC0782F2559}" srcOrd="0" destOrd="0" presId="urn:microsoft.com/office/officeart/2005/8/layout/list1"/>
    <dgm:cxn modelId="{0BD4FDA9-8579-4574-8C37-20045C618DEC}" type="presParOf" srcId="{6835EBA6-C64C-4C8E-A9C1-FD6C508DBCFA}" destId="{72291359-81E5-408E-BB85-816A6C43628E}" srcOrd="1" destOrd="0" presId="urn:microsoft.com/office/officeart/2005/8/layout/list1"/>
    <dgm:cxn modelId="{E1E571B1-823D-4B87-AE0D-A28215DE69E5}" type="presParOf" srcId="{94297878-E135-43A6-8D0C-6DC9C1E671B1}" destId="{74C1B440-B829-486C-8893-4522AF59A396}" srcOrd="1" destOrd="0" presId="urn:microsoft.com/office/officeart/2005/8/layout/list1"/>
    <dgm:cxn modelId="{E704DC0F-C086-4399-8157-42EA82CD9A55}" type="presParOf" srcId="{94297878-E135-43A6-8D0C-6DC9C1E671B1}" destId="{20500653-1BAA-4D23-B6D7-0F5DC3879B7E}"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C99C7-2508-49A4-988C-A8F6BCF0F270}">
      <dsp:nvSpPr>
        <dsp:cNvPr id="0" name=""/>
        <dsp:cNvSpPr/>
      </dsp:nvSpPr>
      <dsp:spPr>
        <a:xfrm>
          <a:off x="0" y="0"/>
          <a:ext cx="4404360" cy="13054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CA" sz="1300" kern="1200" dirty="0"/>
            <a:t>Usagers de la bibliothèque (1000 personnes)</a:t>
          </a:r>
        </a:p>
        <a:p>
          <a:pPr marL="57150" lvl="1" indent="-57150" algn="l" defTabSz="444500">
            <a:lnSpc>
              <a:spcPct val="90000"/>
            </a:lnSpc>
            <a:spcBef>
              <a:spcPct val="0"/>
            </a:spcBef>
            <a:spcAft>
              <a:spcPct val="15000"/>
            </a:spcAft>
            <a:buChar char="•"/>
          </a:pPr>
          <a:r>
            <a:rPr lang="fr-CA" sz="1000" kern="1200" dirty="0"/>
            <a:t>Découper en strates selon les caractéristiques</a:t>
          </a:r>
        </a:p>
      </dsp:txBody>
      <dsp:txXfrm>
        <a:off x="38234" y="38234"/>
        <a:ext cx="2995729" cy="1228933"/>
      </dsp:txXfrm>
    </dsp:sp>
    <dsp:sp modelId="{CBD94EDA-EE4C-4BAF-AF38-BE165CA2608D}">
      <dsp:nvSpPr>
        <dsp:cNvPr id="0" name=""/>
        <dsp:cNvSpPr/>
      </dsp:nvSpPr>
      <dsp:spPr>
        <a:xfrm>
          <a:off x="388619" y="1522968"/>
          <a:ext cx="4404360" cy="13054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CA" sz="1300" kern="1200" dirty="0"/>
            <a:t>10% sont professeurs (n=100), 80% sont étudiants (n=800), 10% sont </a:t>
          </a:r>
          <a:r>
            <a:rPr lang="fr-CA" sz="1300" kern="1200" dirty="0" err="1"/>
            <a:t>post-doctorants</a:t>
          </a:r>
          <a:r>
            <a:rPr lang="fr-CA" sz="1300" kern="1200" dirty="0"/>
            <a:t> (n=100)</a:t>
          </a:r>
        </a:p>
        <a:p>
          <a:pPr marL="57150" lvl="1" indent="-57150" algn="l" defTabSz="444500">
            <a:lnSpc>
              <a:spcPct val="90000"/>
            </a:lnSpc>
            <a:spcBef>
              <a:spcPct val="0"/>
            </a:spcBef>
            <a:spcAft>
              <a:spcPct val="15000"/>
            </a:spcAft>
            <a:buChar char="•"/>
          </a:pPr>
          <a:r>
            <a:rPr lang="fr-CA" sz="1000" kern="1200" dirty="0"/>
            <a:t>Éléments choisis dans les strates pour représenter la population (accidentel par exemple)</a:t>
          </a:r>
        </a:p>
      </dsp:txBody>
      <dsp:txXfrm>
        <a:off x="426853" y="1561202"/>
        <a:ext cx="3090761" cy="1228933"/>
      </dsp:txXfrm>
    </dsp:sp>
    <dsp:sp modelId="{A67D6114-E936-4CD8-9C0B-374B238BAAD3}">
      <dsp:nvSpPr>
        <dsp:cNvPr id="0" name=""/>
        <dsp:cNvSpPr/>
      </dsp:nvSpPr>
      <dsp:spPr>
        <a:xfrm>
          <a:off x="777239" y="3045936"/>
          <a:ext cx="4404360" cy="13054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CA" sz="1300" kern="1200" dirty="0"/>
            <a:t>Échantillon final (100 personnes)</a:t>
          </a:r>
        </a:p>
        <a:p>
          <a:pPr marL="57150" lvl="1" indent="-57150" algn="l" defTabSz="444500">
            <a:lnSpc>
              <a:spcPct val="90000"/>
            </a:lnSpc>
            <a:spcBef>
              <a:spcPct val="0"/>
            </a:spcBef>
            <a:spcAft>
              <a:spcPct val="15000"/>
            </a:spcAft>
            <a:buChar char="•"/>
          </a:pPr>
          <a:r>
            <a:rPr lang="fr-CA" sz="1000" kern="1200" dirty="0"/>
            <a:t>10 professeurs</a:t>
          </a:r>
        </a:p>
        <a:p>
          <a:pPr marL="57150" lvl="1" indent="-57150" algn="l" defTabSz="444500">
            <a:lnSpc>
              <a:spcPct val="90000"/>
            </a:lnSpc>
            <a:spcBef>
              <a:spcPct val="0"/>
            </a:spcBef>
            <a:spcAft>
              <a:spcPct val="15000"/>
            </a:spcAft>
            <a:buChar char="•"/>
          </a:pPr>
          <a:r>
            <a:rPr lang="fr-CA" sz="1000" kern="1200" dirty="0"/>
            <a:t>80 étudiants</a:t>
          </a:r>
        </a:p>
        <a:p>
          <a:pPr marL="57150" lvl="1" indent="-57150" algn="l" defTabSz="444500">
            <a:lnSpc>
              <a:spcPct val="90000"/>
            </a:lnSpc>
            <a:spcBef>
              <a:spcPct val="0"/>
            </a:spcBef>
            <a:spcAft>
              <a:spcPct val="15000"/>
            </a:spcAft>
            <a:buChar char="•"/>
          </a:pPr>
          <a:r>
            <a:rPr lang="fr-CA" sz="1000" kern="1200" dirty="0"/>
            <a:t>10 </a:t>
          </a:r>
          <a:r>
            <a:rPr lang="fr-CA" sz="1000" kern="1200" dirty="0" err="1"/>
            <a:t>post-doctorants</a:t>
          </a:r>
          <a:endParaRPr lang="fr-CA" sz="1000" kern="1200" dirty="0"/>
        </a:p>
      </dsp:txBody>
      <dsp:txXfrm>
        <a:off x="815473" y="3084170"/>
        <a:ext cx="3090761" cy="1228933"/>
      </dsp:txXfrm>
    </dsp:sp>
    <dsp:sp modelId="{D07C0831-C6B5-4245-A4EA-279BE7628AD4}">
      <dsp:nvSpPr>
        <dsp:cNvPr id="0" name=""/>
        <dsp:cNvSpPr/>
      </dsp:nvSpPr>
      <dsp:spPr>
        <a:xfrm>
          <a:off x="3555849" y="989929"/>
          <a:ext cx="848510" cy="84851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fr-CA" sz="3600" kern="1200"/>
        </a:p>
      </dsp:txBody>
      <dsp:txXfrm>
        <a:off x="3746764" y="989929"/>
        <a:ext cx="466680" cy="638504"/>
      </dsp:txXfrm>
    </dsp:sp>
    <dsp:sp modelId="{1323B7E9-B4F2-41B7-B95B-8B6EC01ACD8C}">
      <dsp:nvSpPr>
        <dsp:cNvPr id="0" name=""/>
        <dsp:cNvSpPr/>
      </dsp:nvSpPr>
      <dsp:spPr>
        <a:xfrm>
          <a:off x="3944469" y="2504195"/>
          <a:ext cx="848510" cy="84851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fr-CA" sz="3600" kern="1200"/>
        </a:p>
      </dsp:txBody>
      <dsp:txXfrm>
        <a:off x="4135384" y="2504195"/>
        <a:ext cx="466680" cy="638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C99C7-2508-49A4-988C-A8F6BCF0F270}">
      <dsp:nvSpPr>
        <dsp:cNvPr id="0" name=""/>
        <dsp:cNvSpPr/>
      </dsp:nvSpPr>
      <dsp:spPr>
        <a:xfrm>
          <a:off x="0" y="0"/>
          <a:ext cx="4404360" cy="13054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dirty="0"/>
            <a:t>Usagers du centre d’archive (1000 personnes)</a:t>
          </a:r>
        </a:p>
        <a:p>
          <a:pPr marL="114300" lvl="1" indent="-114300" algn="l" defTabSz="533400">
            <a:lnSpc>
              <a:spcPct val="90000"/>
            </a:lnSpc>
            <a:spcBef>
              <a:spcPct val="0"/>
            </a:spcBef>
            <a:spcAft>
              <a:spcPct val="15000"/>
            </a:spcAft>
            <a:buChar char="•"/>
          </a:pPr>
          <a:r>
            <a:rPr lang="fr-CA" sz="1200" kern="1200" dirty="0"/>
            <a:t>Découper en strates selon les caractéristiques</a:t>
          </a:r>
        </a:p>
      </dsp:txBody>
      <dsp:txXfrm>
        <a:off x="38234" y="38234"/>
        <a:ext cx="2995729" cy="1228933"/>
      </dsp:txXfrm>
    </dsp:sp>
    <dsp:sp modelId="{CBD94EDA-EE4C-4BAF-AF38-BE165CA2608D}">
      <dsp:nvSpPr>
        <dsp:cNvPr id="0" name=""/>
        <dsp:cNvSpPr/>
      </dsp:nvSpPr>
      <dsp:spPr>
        <a:xfrm>
          <a:off x="388619" y="1522968"/>
          <a:ext cx="4404360" cy="13054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dirty="0"/>
            <a:t>50% sont des chercheurs (n=500), 30% sont étudiants (n=300), 20% sont des citoyens (n=200)</a:t>
          </a:r>
        </a:p>
        <a:p>
          <a:pPr marL="114300" lvl="1" indent="-114300" algn="l" defTabSz="533400">
            <a:lnSpc>
              <a:spcPct val="90000"/>
            </a:lnSpc>
            <a:spcBef>
              <a:spcPct val="0"/>
            </a:spcBef>
            <a:spcAft>
              <a:spcPct val="15000"/>
            </a:spcAft>
            <a:buChar char="•"/>
          </a:pPr>
          <a:r>
            <a:rPr lang="fr-CA" sz="1200" kern="1200" dirty="0"/>
            <a:t>Éléments choisis dans les strates pour représenter la population (aléatoire simple)</a:t>
          </a:r>
        </a:p>
      </dsp:txBody>
      <dsp:txXfrm>
        <a:off x="426853" y="1561202"/>
        <a:ext cx="3090761" cy="1228933"/>
      </dsp:txXfrm>
    </dsp:sp>
    <dsp:sp modelId="{A67D6114-E936-4CD8-9C0B-374B238BAAD3}">
      <dsp:nvSpPr>
        <dsp:cNvPr id="0" name=""/>
        <dsp:cNvSpPr/>
      </dsp:nvSpPr>
      <dsp:spPr>
        <a:xfrm>
          <a:off x="777239" y="3045936"/>
          <a:ext cx="4404360" cy="13054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dirty="0"/>
            <a:t>Échantillon final (100 personnes)</a:t>
          </a:r>
        </a:p>
        <a:p>
          <a:pPr marL="114300" lvl="1" indent="-114300" algn="l" defTabSz="533400">
            <a:lnSpc>
              <a:spcPct val="90000"/>
            </a:lnSpc>
            <a:spcBef>
              <a:spcPct val="0"/>
            </a:spcBef>
            <a:spcAft>
              <a:spcPct val="15000"/>
            </a:spcAft>
            <a:buChar char="•"/>
          </a:pPr>
          <a:r>
            <a:rPr lang="fr-CA" sz="1200" kern="1200" dirty="0"/>
            <a:t>50 chercheurs</a:t>
          </a:r>
        </a:p>
        <a:p>
          <a:pPr marL="114300" lvl="1" indent="-114300" algn="l" defTabSz="533400">
            <a:lnSpc>
              <a:spcPct val="90000"/>
            </a:lnSpc>
            <a:spcBef>
              <a:spcPct val="0"/>
            </a:spcBef>
            <a:spcAft>
              <a:spcPct val="15000"/>
            </a:spcAft>
            <a:buChar char="•"/>
          </a:pPr>
          <a:r>
            <a:rPr lang="fr-CA" sz="1200" kern="1200" dirty="0"/>
            <a:t>30 étudiants</a:t>
          </a:r>
        </a:p>
        <a:p>
          <a:pPr marL="114300" lvl="1" indent="-114300" algn="l" defTabSz="533400">
            <a:lnSpc>
              <a:spcPct val="90000"/>
            </a:lnSpc>
            <a:spcBef>
              <a:spcPct val="0"/>
            </a:spcBef>
            <a:spcAft>
              <a:spcPct val="15000"/>
            </a:spcAft>
            <a:buChar char="•"/>
          </a:pPr>
          <a:r>
            <a:rPr lang="fr-CA" sz="1200" kern="1200" dirty="0"/>
            <a:t>20 citoyens</a:t>
          </a:r>
        </a:p>
      </dsp:txBody>
      <dsp:txXfrm>
        <a:off x="815473" y="3084170"/>
        <a:ext cx="3090761" cy="1228933"/>
      </dsp:txXfrm>
    </dsp:sp>
    <dsp:sp modelId="{D07C0831-C6B5-4245-A4EA-279BE7628AD4}">
      <dsp:nvSpPr>
        <dsp:cNvPr id="0" name=""/>
        <dsp:cNvSpPr/>
      </dsp:nvSpPr>
      <dsp:spPr>
        <a:xfrm>
          <a:off x="3555849" y="989929"/>
          <a:ext cx="848510" cy="84851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fr-CA" sz="3600" kern="1200"/>
        </a:p>
      </dsp:txBody>
      <dsp:txXfrm>
        <a:off x="3746764" y="989929"/>
        <a:ext cx="466680" cy="638504"/>
      </dsp:txXfrm>
    </dsp:sp>
    <dsp:sp modelId="{1323B7E9-B4F2-41B7-B95B-8B6EC01ACD8C}">
      <dsp:nvSpPr>
        <dsp:cNvPr id="0" name=""/>
        <dsp:cNvSpPr/>
      </dsp:nvSpPr>
      <dsp:spPr>
        <a:xfrm>
          <a:off x="3944469" y="2504195"/>
          <a:ext cx="848510" cy="84851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fr-CA" sz="3600" kern="1200"/>
        </a:p>
      </dsp:txBody>
      <dsp:txXfrm>
        <a:off x="4135384" y="2504195"/>
        <a:ext cx="466680" cy="638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00653-1BAA-4D23-B6D7-0F5DC3879B7E}">
      <dsp:nvSpPr>
        <dsp:cNvPr id="0" name=""/>
        <dsp:cNvSpPr/>
      </dsp:nvSpPr>
      <dsp:spPr>
        <a:xfrm>
          <a:off x="0" y="664625"/>
          <a:ext cx="8128000" cy="403200"/>
        </a:xfrm>
        <a:prstGeom prst="rect">
          <a:avLst/>
        </a:prstGeom>
        <a:solidFill>
          <a:schemeClr val="accent6">
            <a:alpha val="90000"/>
            <a:tint val="4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291359-81E5-408E-BB85-816A6C43628E}">
      <dsp:nvSpPr>
        <dsp:cNvPr id="0" name=""/>
        <dsp:cNvSpPr/>
      </dsp:nvSpPr>
      <dsp:spPr>
        <a:xfrm>
          <a:off x="406003" y="428465"/>
          <a:ext cx="6723086" cy="472320"/>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fr-CA" sz="1600" kern="1200">
              <a:effectLst/>
              <a:latin typeface="Avenir Next LT Pro (Corps)"/>
              <a:ea typeface="Calibri" panose="020F0502020204030204" pitchFamily="34" charset="0"/>
              <a:cs typeface="Times New Roman" panose="02020603050405020304" pitchFamily="18" charset="0"/>
            </a:rPr>
            <a:t>Il s’agit de la question B. La question A est du type dichotomique. </a:t>
          </a:r>
          <a:endParaRPr lang="fr-CA" sz="1600" kern="1200"/>
        </a:p>
      </dsp:txBody>
      <dsp:txXfrm>
        <a:off x="429060" y="451522"/>
        <a:ext cx="6676972"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00653-1BAA-4D23-B6D7-0F5DC3879B7E}">
      <dsp:nvSpPr>
        <dsp:cNvPr id="0" name=""/>
        <dsp:cNvSpPr/>
      </dsp:nvSpPr>
      <dsp:spPr>
        <a:xfrm>
          <a:off x="0" y="659405"/>
          <a:ext cx="8128000" cy="428400"/>
        </a:xfrm>
        <a:prstGeom prst="rect">
          <a:avLst/>
        </a:prstGeom>
        <a:solidFill>
          <a:schemeClr val="accent4">
            <a:alpha val="90000"/>
            <a:tint val="4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291359-81E5-408E-BB85-816A6C43628E}">
      <dsp:nvSpPr>
        <dsp:cNvPr id="0" name=""/>
        <dsp:cNvSpPr/>
      </dsp:nvSpPr>
      <dsp:spPr>
        <a:xfrm>
          <a:off x="406003" y="408485"/>
          <a:ext cx="6723086" cy="501840"/>
        </a:xfrm>
        <a:prstGeom prst="round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55650">
            <a:lnSpc>
              <a:spcPct val="90000"/>
            </a:lnSpc>
            <a:spcBef>
              <a:spcPct val="0"/>
            </a:spcBef>
            <a:spcAft>
              <a:spcPct val="35000"/>
            </a:spcAft>
            <a:buNone/>
          </a:pPr>
          <a:r>
            <a:rPr lang="fr-CA" sz="1700" kern="1200"/>
            <a:t>Il s’agit de la question A. La question B est du type choix multiples.</a:t>
          </a:r>
        </a:p>
      </dsp:txBody>
      <dsp:txXfrm>
        <a:off x="430501" y="432983"/>
        <a:ext cx="6674090"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00653-1BAA-4D23-B6D7-0F5DC3879B7E}">
      <dsp:nvSpPr>
        <dsp:cNvPr id="0" name=""/>
        <dsp:cNvSpPr/>
      </dsp:nvSpPr>
      <dsp:spPr>
        <a:xfrm>
          <a:off x="0" y="669845"/>
          <a:ext cx="8128000" cy="378000"/>
        </a:xfrm>
        <a:prstGeom prst="rect">
          <a:avLst/>
        </a:prstGeom>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291359-81E5-408E-BB85-816A6C43628E}">
      <dsp:nvSpPr>
        <dsp:cNvPr id="0" name=""/>
        <dsp:cNvSpPr/>
      </dsp:nvSpPr>
      <dsp:spPr>
        <a:xfrm>
          <a:off x="406003" y="448445"/>
          <a:ext cx="6723086" cy="44280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fr-CA" sz="1500" kern="1200" dirty="0">
              <a:effectLst/>
              <a:latin typeface="Avenir Next LT Pro (Corps)"/>
              <a:ea typeface="Calibri" panose="020F0502020204030204" pitchFamily="34" charset="0"/>
              <a:cs typeface="Times New Roman" panose="02020603050405020304" pitchFamily="18" charset="0"/>
            </a:rPr>
            <a:t>Il s’agit de la question B. La question A est du type échelle graphique.</a:t>
          </a:r>
          <a:endParaRPr lang="fr-CA" sz="1500" kern="1200" dirty="0"/>
        </a:p>
      </dsp:txBody>
      <dsp:txXfrm>
        <a:off x="427619" y="470061"/>
        <a:ext cx="6679854"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00653-1BAA-4D23-B6D7-0F5DC3879B7E}">
      <dsp:nvSpPr>
        <dsp:cNvPr id="0" name=""/>
        <dsp:cNvSpPr/>
      </dsp:nvSpPr>
      <dsp:spPr>
        <a:xfrm>
          <a:off x="0" y="304325"/>
          <a:ext cx="10308771" cy="504000"/>
        </a:xfrm>
        <a:prstGeom prst="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291359-81E5-408E-BB85-816A6C43628E}">
      <dsp:nvSpPr>
        <dsp:cNvPr id="0" name=""/>
        <dsp:cNvSpPr/>
      </dsp:nvSpPr>
      <dsp:spPr>
        <a:xfrm>
          <a:off x="514935" y="9124"/>
          <a:ext cx="8526914" cy="590400"/>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753" tIns="0" rIns="272753" bIns="0" numCol="1" spcCol="1270" anchor="ctr" anchorCtr="0">
          <a:noAutofit/>
        </a:bodyPr>
        <a:lstStyle/>
        <a:p>
          <a:pPr marL="0" lvl="0" indent="0" algn="l" defTabSz="622300">
            <a:lnSpc>
              <a:spcPct val="90000"/>
            </a:lnSpc>
            <a:spcBef>
              <a:spcPct val="0"/>
            </a:spcBef>
            <a:spcAft>
              <a:spcPct val="35000"/>
            </a:spcAft>
            <a:buNone/>
          </a:pPr>
          <a:r>
            <a:rPr lang="fr-CA" sz="1400" kern="1200" dirty="0">
              <a:solidFill>
                <a:schemeClr val="tx1"/>
              </a:solidFill>
            </a:rPr>
            <a:t>Il s’agit de la question A. La question B est du type échelle d'Osgood (différentielle sémantique).</a:t>
          </a:r>
        </a:p>
      </dsp:txBody>
      <dsp:txXfrm>
        <a:off x="543756" y="37945"/>
        <a:ext cx="8469272"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7BED-85A4-4A84-BF65-063954F810D6}" type="datetimeFigureOut">
              <a:rPr lang="fr-CA" smtClean="0"/>
              <a:t>2025-01-26</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90246-2DBA-4C52-A459-E7BE026B3AA5}" type="slidenum">
              <a:rPr lang="fr-CA" smtClean="0"/>
              <a:t>‹N°›</a:t>
            </a:fld>
            <a:endParaRPr lang="fr-CA"/>
          </a:p>
        </p:txBody>
      </p:sp>
    </p:spTree>
    <p:extLst>
      <p:ext uri="{BB962C8B-B14F-4D97-AF65-F5344CB8AC3E}">
        <p14:creationId xmlns:p14="http://schemas.microsoft.com/office/powerpoint/2010/main" val="315446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4A92320F-03BF-4265-83DF-AAA51C9DBE5A}" type="slidenum">
              <a:rPr lang="fr-CA" smtClean="0"/>
              <a:t>51</a:t>
            </a:fld>
            <a:endParaRPr lang="fr-CA"/>
          </a:p>
        </p:txBody>
      </p:sp>
    </p:spTree>
    <p:extLst>
      <p:ext uri="{BB962C8B-B14F-4D97-AF65-F5344CB8AC3E}">
        <p14:creationId xmlns:p14="http://schemas.microsoft.com/office/powerpoint/2010/main" val="4024811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4A92320F-03BF-4265-83DF-AAA51C9DBE5A}" type="slidenum">
              <a:rPr lang="fr-CA" smtClean="0"/>
              <a:t>54</a:t>
            </a:fld>
            <a:endParaRPr lang="fr-CA"/>
          </a:p>
        </p:txBody>
      </p:sp>
    </p:spTree>
    <p:extLst>
      <p:ext uri="{BB962C8B-B14F-4D97-AF65-F5344CB8AC3E}">
        <p14:creationId xmlns:p14="http://schemas.microsoft.com/office/powerpoint/2010/main" val="124791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4A92320F-03BF-4265-83DF-AAA51C9DBE5A}" type="slidenum">
              <a:rPr lang="fr-CA" smtClean="0"/>
              <a:t>55</a:t>
            </a:fld>
            <a:endParaRPr lang="fr-CA"/>
          </a:p>
        </p:txBody>
      </p:sp>
    </p:spTree>
    <p:extLst>
      <p:ext uri="{BB962C8B-B14F-4D97-AF65-F5344CB8AC3E}">
        <p14:creationId xmlns:p14="http://schemas.microsoft.com/office/powerpoint/2010/main" val="2628942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sz="1800" b="0" i="0" u="none" strike="noStrike" baseline="0" dirty="0">
              <a:latin typeface="Arial" panose="020B0604020202020204" pitchFamily="34" charset="0"/>
            </a:endParaRPr>
          </a:p>
          <a:p>
            <a:pPr algn="l"/>
            <a:endParaRPr lang="fr-CA" b="0" dirty="0"/>
          </a:p>
        </p:txBody>
      </p:sp>
      <p:sp>
        <p:nvSpPr>
          <p:cNvPr id="4" name="Espace réservé du numéro de diapositive 3"/>
          <p:cNvSpPr>
            <a:spLocks noGrp="1"/>
          </p:cNvSpPr>
          <p:nvPr>
            <p:ph type="sldNum" sz="quarter" idx="5"/>
          </p:nvPr>
        </p:nvSpPr>
        <p:spPr/>
        <p:txBody>
          <a:bodyPr/>
          <a:lstStyle/>
          <a:p>
            <a:fld id="{4A92320F-03BF-4265-83DF-AAA51C9DBE5A}" type="slidenum">
              <a:rPr lang="fr-CA" smtClean="0"/>
              <a:t>56</a:t>
            </a:fld>
            <a:endParaRPr lang="fr-CA"/>
          </a:p>
        </p:txBody>
      </p:sp>
    </p:spTree>
    <p:extLst>
      <p:ext uri="{BB962C8B-B14F-4D97-AF65-F5344CB8AC3E}">
        <p14:creationId xmlns:p14="http://schemas.microsoft.com/office/powerpoint/2010/main" val="683164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buFont typeface="Arial" panose="020B0604020202020204" pitchFamily="34" charset="0"/>
              <a:buChar char="•"/>
            </a:pPr>
            <a:endParaRPr lang="fr-FR" sz="1800" b="0" i="0" dirty="0">
              <a:solidFill>
                <a:srgbClr val="000000"/>
              </a:solidFill>
              <a:effectLst/>
              <a:latin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4A92320F-03BF-4265-83DF-AAA51C9DBE5A}" type="slidenum">
              <a:rPr lang="fr-CA" smtClean="0"/>
              <a:t>57</a:t>
            </a:fld>
            <a:endParaRPr lang="fr-CA"/>
          </a:p>
        </p:txBody>
      </p:sp>
    </p:spTree>
    <p:extLst>
      <p:ext uri="{BB962C8B-B14F-4D97-AF65-F5344CB8AC3E}">
        <p14:creationId xmlns:p14="http://schemas.microsoft.com/office/powerpoint/2010/main" val="8655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372958-2EA8-6EF9-F295-81E2E6DFF3C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C9CD9168-7F2B-AD91-36A0-35CD15B87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6EB0461F-5A7B-1A4B-4EC6-AD63B1560F6F}"/>
              </a:ext>
            </a:extLst>
          </p:cNvPr>
          <p:cNvSpPr>
            <a:spLocks noGrp="1"/>
          </p:cNvSpPr>
          <p:nvPr>
            <p:ph type="dt" sz="half" idx="10"/>
          </p:nvPr>
        </p:nvSpPr>
        <p:spPr/>
        <p:txBody>
          <a:bodyPr/>
          <a:lstStyle/>
          <a:p>
            <a:fld id="{9FA31E8E-474F-4478-B6FA-8429896EC775}" type="datetime1">
              <a:rPr lang="fr-CA" smtClean="0"/>
              <a:t>2025-01-26</a:t>
            </a:fld>
            <a:endParaRPr lang="fr-CA"/>
          </a:p>
        </p:txBody>
      </p:sp>
      <p:sp>
        <p:nvSpPr>
          <p:cNvPr id="5" name="Espace réservé du pied de page 4">
            <a:extLst>
              <a:ext uri="{FF2B5EF4-FFF2-40B4-BE49-F238E27FC236}">
                <a16:creationId xmlns:a16="http://schemas.microsoft.com/office/drawing/2014/main" id="{5A07C67B-F5D0-6099-8F0B-44BC77E09C1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A5F7626-2EE5-4676-F30C-09C3F67DA3FE}"/>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3798836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A20689-6929-8811-5924-7561BF65C3D0}"/>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A884023-7514-A76C-4C45-8F1E1389657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185FCC8-8F57-12E5-CCB3-238151994037}"/>
              </a:ext>
            </a:extLst>
          </p:cNvPr>
          <p:cNvSpPr>
            <a:spLocks noGrp="1"/>
          </p:cNvSpPr>
          <p:nvPr>
            <p:ph type="dt" sz="half" idx="10"/>
          </p:nvPr>
        </p:nvSpPr>
        <p:spPr/>
        <p:txBody>
          <a:bodyPr/>
          <a:lstStyle/>
          <a:p>
            <a:fld id="{37BA6B7A-3D1C-4B10-8D4A-3F12DCFD2CA7}" type="datetime1">
              <a:rPr lang="fr-CA" smtClean="0"/>
              <a:t>2025-01-26</a:t>
            </a:fld>
            <a:endParaRPr lang="fr-CA"/>
          </a:p>
        </p:txBody>
      </p:sp>
      <p:sp>
        <p:nvSpPr>
          <p:cNvPr id="5" name="Espace réservé du pied de page 4">
            <a:extLst>
              <a:ext uri="{FF2B5EF4-FFF2-40B4-BE49-F238E27FC236}">
                <a16:creationId xmlns:a16="http://schemas.microsoft.com/office/drawing/2014/main" id="{228EF038-5E46-896C-D0A0-747DA0D943E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01FE0AF-D2B5-077A-2B6F-F3C41DC7E90D}"/>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92574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DBA6657-9B1A-37BF-7B02-DF596A4173B2}"/>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2BBE11F9-4DE6-6A01-9A1A-376CA245FA0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5882058-97C4-C71C-33F8-1BD4F7B7F7BA}"/>
              </a:ext>
            </a:extLst>
          </p:cNvPr>
          <p:cNvSpPr>
            <a:spLocks noGrp="1"/>
          </p:cNvSpPr>
          <p:nvPr>
            <p:ph type="dt" sz="half" idx="10"/>
          </p:nvPr>
        </p:nvSpPr>
        <p:spPr/>
        <p:txBody>
          <a:bodyPr/>
          <a:lstStyle/>
          <a:p>
            <a:fld id="{1629B7E3-701A-44CB-B46A-E580208D0A73}" type="datetime1">
              <a:rPr lang="fr-CA" smtClean="0"/>
              <a:t>2025-01-26</a:t>
            </a:fld>
            <a:endParaRPr lang="fr-CA"/>
          </a:p>
        </p:txBody>
      </p:sp>
      <p:sp>
        <p:nvSpPr>
          <p:cNvPr id="5" name="Espace réservé du pied de page 4">
            <a:extLst>
              <a:ext uri="{FF2B5EF4-FFF2-40B4-BE49-F238E27FC236}">
                <a16:creationId xmlns:a16="http://schemas.microsoft.com/office/drawing/2014/main" id="{2C02AB49-25DF-5B06-8239-DCCB58E8BF2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D70ABAF-A5DE-978B-CB19-DA95B2E1941B}"/>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71780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AFA21D-6099-9BD1-C5A2-4BC22AA170D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2EF98095-1A88-BED7-97AC-C24C83E46C8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4EA7B48-EE51-6B19-49DF-2AE1892B872B}"/>
              </a:ext>
            </a:extLst>
          </p:cNvPr>
          <p:cNvSpPr>
            <a:spLocks noGrp="1"/>
          </p:cNvSpPr>
          <p:nvPr>
            <p:ph type="dt" sz="half" idx="10"/>
          </p:nvPr>
        </p:nvSpPr>
        <p:spPr/>
        <p:txBody>
          <a:bodyPr/>
          <a:lstStyle/>
          <a:p>
            <a:fld id="{D8BC1AB8-BD7B-461A-89CC-F4A5264AB2A0}" type="datetime1">
              <a:rPr lang="fr-CA" smtClean="0"/>
              <a:t>2025-01-26</a:t>
            </a:fld>
            <a:endParaRPr lang="fr-CA"/>
          </a:p>
        </p:txBody>
      </p:sp>
      <p:sp>
        <p:nvSpPr>
          <p:cNvPr id="5" name="Espace réservé du pied de page 4">
            <a:extLst>
              <a:ext uri="{FF2B5EF4-FFF2-40B4-BE49-F238E27FC236}">
                <a16:creationId xmlns:a16="http://schemas.microsoft.com/office/drawing/2014/main" id="{8AC29B89-5E4A-DFF5-5595-3E68CBDA5E0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BA2416F-8648-0495-D593-FAFD4591A723}"/>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35771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F09B0-1C78-51BF-F5D8-A78A62E8603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BECF2DB0-1668-4628-5A64-9647AF0DD3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D0BFEEE-D8F3-D41D-B45B-7DFDF128D5EC}"/>
              </a:ext>
            </a:extLst>
          </p:cNvPr>
          <p:cNvSpPr>
            <a:spLocks noGrp="1"/>
          </p:cNvSpPr>
          <p:nvPr>
            <p:ph type="dt" sz="half" idx="10"/>
          </p:nvPr>
        </p:nvSpPr>
        <p:spPr/>
        <p:txBody>
          <a:bodyPr/>
          <a:lstStyle/>
          <a:p>
            <a:fld id="{2D2BBA04-4114-42D7-9412-07B9AA44708E}" type="datetime1">
              <a:rPr lang="fr-CA" smtClean="0"/>
              <a:t>2025-01-26</a:t>
            </a:fld>
            <a:endParaRPr lang="fr-CA"/>
          </a:p>
        </p:txBody>
      </p:sp>
      <p:sp>
        <p:nvSpPr>
          <p:cNvPr id="5" name="Espace réservé du pied de page 4">
            <a:extLst>
              <a:ext uri="{FF2B5EF4-FFF2-40B4-BE49-F238E27FC236}">
                <a16:creationId xmlns:a16="http://schemas.microsoft.com/office/drawing/2014/main" id="{05ED1045-5332-E98F-AD4E-9CEE99A9E6C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1B82EB5-115B-6C7E-7AEE-81415F781101}"/>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92204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0DF50-87B0-ADB0-3E6A-CB4AD4FBE16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CF1AE0A7-0455-2091-A7DF-11946C04773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5B13690F-F3A5-D52D-33F7-74A9DE43918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262F44BB-7DF7-A115-3ECC-6E9671EAADFD}"/>
              </a:ext>
            </a:extLst>
          </p:cNvPr>
          <p:cNvSpPr>
            <a:spLocks noGrp="1"/>
          </p:cNvSpPr>
          <p:nvPr>
            <p:ph type="dt" sz="half" idx="10"/>
          </p:nvPr>
        </p:nvSpPr>
        <p:spPr/>
        <p:txBody>
          <a:bodyPr/>
          <a:lstStyle/>
          <a:p>
            <a:fld id="{CBAD57C8-9A6A-4847-81D4-DD79270F8CC8}" type="datetime1">
              <a:rPr lang="fr-CA" smtClean="0"/>
              <a:t>2025-01-26</a:t>
            </a:fld>
            <a:endParaRPr lang="fr-CA"/>
          </a:p>
        </p:txBody>
      </p:sp>
      <p:sp>
        <p:nvSpPr>
          <p:cNvPr id="6" name="Espace réservé du pied de page 5">
            <a:extLst>
              <a:ext uri="{FF2B5EF4-FFF2-40B4-BE49-F238E27FC236}">
                <a16:creationId xmlns:a16="http://schemas.microsoft.com/office/drawing/2014/main" id="{79796ED9-D03B-4C4F-892C-72DC1970D66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A7CEC87-2F0E-52C4-F198-C932EDA00EFF}"/>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409306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5EA6FD-3D66-80D1-AAAC-DDEB4C8E797C}"/>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9AF27D08-3455-828D-C608-6DC33D3B76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BA79816-E8B5-B97D-D1C5-757241D5ACA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55E4FD82-9C86-DDB9-A6A6-15E6304403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9600455-43C4-8D85-49B7-F0AE09C5741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6CAD4EC4-FA74-CBCB-481D-1106A9B39E05}"/>
              </a:ext>
            </a:extLst>
          </p:cNvPr>
          <p:cNvSpPr>
            <a:spLocks noGrp="1"/>
          </p:cNvSpPr>
          <p:nvPr>
            <p:ph type="dt" sz="half" idx="10"/>
          </p:nvPr>
        </p:nvSpPr>
        <p:spPr/>
        <p:txBody>
          <a:bodyPr/>
          <a:lstStyle/>
          <a:p>
            <a:fld id="{C0B41488-AA46-42EC-97E2-6C7B9B9AE1CC}" type="datetime1">
              <a:rPr lang="fr-CA" smtClean="0"/>
              <a:t>2025-01-26</a:t>
            </a:fld>
            <a:endParaRPr lang="fr-CA"/>
          </a:p>
        </p:txBody>
      </p:sp>
      <p:sp>
        <p:nvSpPr>
          <p:cNvPr id="8" name="Espace réservé du pied de page 7">
            <a:extLst>
              <a:ext uri="{FF2B5EF4-FFF2-40B4-BE49-F238E27FC236}">
                <a16:creationId xmlns:a16="http://schemas.microsoft.com/office/drawing/2014/main" id="{0D5A058B-22E6-4A0E-F9B1-D76723A565AB}"/>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D33AA513-32CB-BE01-B91E-A12FFA5592C7}"/>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145926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07C2D1-8715-2600-AF67-D65C6F705A82}"/>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D326066E-B90C-95B1-F3D7-B9A85D6C1EA4}"/>
              </a:ext>
            </a:extLst>
          </p:cNvPr>
          <p:cNvSpPr>
            <a:spLocks noGrp="1"/>
          </p:cNvSpPr>
          <p:nvPr>
            <p:ph type="dt" sz="half" idx="10"/>
          </p:nvPr>
        </p:nvSpPr>
        <p:spPr/>
        <p:txBody>
          <a:bodyPr/>
          <a:lstStyle/>
          <a:p>
            <a:fld id="{54CAD9BF-1121-437E-BFAB-529A2B6F8B81}" type="datetime1">
              <a:rPr lang="fr-CA" smtClean="0"/>
              <a:t>2025-01-26</a:t>
            </a:fld>
            <a:endParaRPr lang="fr-CA"/>
          </a:p>
        </p:txBody>
      </p:sp>
      <p:sp>
        <p:nvSpPr>
          <p:cNvPr id="4" name="Espace réservé du pied de page 3">
            <a:extLst>
              <a:ext uri="{FF2B5EF4-FFF2-40B4-BE49-F238E27FC236}">
                <a16:creationId xmlns:a16="http://schemas.microsoft.com/office/drawing/2014/main" id="{2AEF4037-37BC-2B12-25A3-C604EBCA36F8}"/>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CFDB7045-943D-E1FF-1117-5D8901716847}"/>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105525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8EC369A-79DA-9FB7-4C31-86225E2FD0FD}"/>
              </a:ext>
            </a:extLst>
          </p:cNvPr>
          <p:cNvSpPr>
            <a:spLocks noGrp="1"/>
          </p:cNvSpPr>
          <p:nvPr>
            <p:ph type="dt" sz="half" idx="10"/>
          </p:nvPr>
        </p:nvSpPr>
        <p:spPr/>
        <p:txBody>
          <a:bodyPr/>
          <a:lstStyle/>
          <a:p>
            <a:fld id="{C723B288-C4E4-4B25-9218-30FD435FE31D}" type="datetime1">
              <a:rPr lang="fr-CA" smtClean="0"/>
              <a:t>2025-01-26</a:t>
            </a:fld>
            <a:endParaRPr lang="fr-CA"/>
          </a:p>
        </p:txBody>
      </p:sp>
      <p:sp>
        <p:nvSpPr>
          <p:cNvPr id="3" name="Espace réservé du pied de page 2">
            <a:extLst>
              <a:ext uri="{FF2B5EF4-FFF2-40B4-BE49-F238E27FC236}">
                <a16:creationId xmlns:a16="http://schemas.microsoft.com/office/drawing/2014/main" id="{E142D15F-81C7-A8E3-631B-E52E1824818F}"/>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D6669088-D798-CB3C-C450-B8D3888EE7AE}"/>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20651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AFD52F-B6EC-D411-A97A-333FF130BF9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CE8FC2B-2850-A655-055B-93F73C841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5DC2DC76-A065-BA23-A32D-3E49989BA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53F2B1B-3145-65F4-AA54-6DFABAFFED76}"/>
              </a:ext>
            </a:extLst>
          </p:cNvPr>
          <p:cNvSpPr>
            <a:spLocks noGrp="1"/>
          </p:cNvSpPr>
          <p:nvPr>
            <p:ph type="dt" sz="half" idx="10"/>
          </p:nvPr>
        </p:nvSpPr>
        <p:spPr/>
        <p:txBody>
          <a:bodyPr/>
          <a:lstStyle/>
          <a:p>
            <a:fld id="{B5313648-C0E5-4448-8BC7-44252EAAE50A}" type="datetime1">
              <a:rPr lang="fr-CA" smtClean="0"/>
              <a:t>2025-01-26</a:t>
            </a:fld>
            <a:endParaRPr lang="fr-CA"/>
          </a:p>
        </p:txBody>
      </p:sp>
      <p:sp>
        <p:nvSpPr>
          <p:cNvPr id="6" name="Espace réservé du pied de page 5">
            <a:extLst>
              <a:ext uri="{FF2B5EF4-FFF2-40B4-BE49-F238E27FC236}">
                <a16:creationId xmlns:a16="http://schemas.microsoft.com/office/drawing/2014/main" id="{321372EA-013F-F134-1DD4-AA632678948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36615F8-F2E2-8252-47C4-2FB0C96F4718}"/>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329698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2A3B1-E56B-D62A-7E87-EA4406C2066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3614F53B-7402-555A-C884-1FBF49369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A81E89F2-B8AE-F481-7241-9C164108E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E6FBCF7-4205-4FBF-FC58-ADA1F74D5D8D}"/>
              </a:ext>
            </a:extLst>
          </p:cNvPr>
          <p:cNvSpPr>
            <a:spLocks noGrp="1"/>
          </p:cNvSpPr>
          <p:nvPr>
            <p:ph type="dt" sz="half" idx="10"/>
          </p:nvPr>
        </p:nvSpPr>
        <p:spPr/>
        <p:txBody>
          <a:bodyPr/>
          <a:lstStyle/>
          <a:p>
            <a:fld id="{7F56C23C-DF57-4651-9B0E-791ED1897973}" type="datetime1">
              <a:rPr lang="fr-CA" smtClean="0"/>
              <a:t>2025-01-26</a:t>
            </a:fld>
            <a:endParaRPr lang="fr-CA"/>
          </a:p>
        </p:txBody>
      </p:sp>
      <p:sp>
        <p:nvSpPr>
          <p:cNvPr id="6" name="Espace réservé du pied de page 5">
            <a:extLst>
              <a:ext uri="{FF2B5EF4-FFF2-40B4-BE49-F238E27FC236}">
                <a16:creationId xmlns:a16="http://schemas.microsoft.com/office/drawing/2014/main" id="{F1B5A2EF-A4AA-C8EF-531D-7122225E9E7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864ACF2-78BD-BCF7-8BA0-16E8284FD1FA}"/>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41285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F90DAE5-9129-E586-3F36-424E04533C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D849962-31E2-3783-808A-532638220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67D6C65-3E48-052F-86ED-64BF3ACE4B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093F7B-1794-485F-898E-5182C0C62D02}" type="datetime1">
              <a:rPr lang="fr-CA" smtClean="0"/>
              <a:t>2025-01-26</a:t>
            </a:fld>
            <a:endParaRPr lang="fr-CA"/>
          </a:p>
        </p:txBody>
      </p:sp>
      <p:sp>
        <p:nvSpPr>
          <p:cNvPr id="5" name="Espace réservé du pied de page 4">
            <a:extLst>
              <a:ext uri="{FF2B5EF4-FFF2-40B4-BE49-F238E27FC236}">
                <a16:creationId xmlns:a16="http://schemas.microsoft.com/office/drawing/2014/main" id="{90B18B5E-5C84-3709-9536-949504C2A4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39536D0C-093D-833D-BFB5-D684335B96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8B4FB7-AB8A-41EC-A5E3-0904986CC267}" type="slidenum">
              <a:rPr lang="fr-CA" smtClean="0"/>
              <a:t>‹N°›</a:t>
            </a:fld>
            <a:endParaRPr lang="fr-CA"/>
          </a:p>
        </p:txBody>
      </p:sp>
    </p:spTree>
    <p:extLst>
      <p:ext uri="{BB962C8B-B14F-4D97-AF65-F5344CB8AC3E}">
        <p14:creationId xmlns:p14="http://schemas.microsoft.com/office/powerpoint/2010/main" val="2916344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6.png"/><Relationship Id="rId7" Type="http://schemas.openxmlformats.org/officeDocument/2006/relationships/diagramQuickStyle" Target="../diagrams/quickStyle5.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7.png"/><Relationship Id="rId9" Type="http://schemas.microsoft.com/office/2007/relationships/diagramDrawing" Target="../diagrams/drawing5.xml"/></Relationships>
</file>

<file path=ppt/slides/_rels/slide5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pn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FAF9C">
            <a:alpha val="48627"/>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B1AC2-3986-85EC-D740-D4FFC05D666F}"/>
              </a:ext>
            </a:extLst>
          </p:cNvPr>
          <p:cNvSpPr>
            <a:spLocks noGrp="1"/>
          </p:cNvSpPr>
          <p:nvPr>
            <p:ph type="ctrTitle"/>
          </p:nvPr>
        </p:nvSpPr>
        <p:spPr/>
        <p:txBody>
          <a:bodyPr/>
          <a:lstStyle/>
          <a:p>
            <a:r>
              <a:rPr lang="fr-CA" dirty="0"/>
              <a:t>Méthodes de recherche en sciences de l’information</a:t>
            </a:r>
          </a:p>
        </p:txBody>
      </p:sp>
      <p:sp>
        <p:nvSpPr>
          <p:cNvPr id="3" name="Sous-titre 2">
            <a:extLst>
              <a:ext uri="{FF2B5EF4-FFF2-40B4-BE49-F238E27FC236}">
                <a16:creationId xmlns:a16="http://schemas.microsoft.com/office/drawing/2014/main" id="{B5BE739C-3F15-4310-9CC2-9DE1A5B45674}"/>
              </a:ext>
            </a:extLst>
          </p:cNvPr>
          <p:cNvSpPr>
            <a:spLocks noGrp="1"/>
          </p:cNvSpPr>
          <p:nvPr>
            <p:ph type="subTitle" idx="1"/>
          </p:nvPr>
        </p:nvSpPr>
        <p:spPr>
          <a:xfrm>
            <a:off x="1524000" y="4907756"/>
            <a:ext cx="9144000" cy="1655762"/>
          </a:xfrm>
        </p:spPr>
        <p:txBody>
          <a:bodyPr/>
          <a:lstStyle/>
          <a:p>
            <a:r>
              <a:rPr lang="fr-CA" dirty="0"/>
              <a:t>Cours 4 – 29 janvier 2025</a:t>
            </a:r>
          </a:p>
          <a:p>
            <a:endParaRPr lang="fr-CA" dirty="0"/>
          </a:p>
          <a:p>
            <a:r>
              <a:rPr lang="fr-CA" sz="1800" dirty="0"/>
              <a:t>Constance Poitras</a:t>
            </a:r>
          </a:p>
        </p:txBody>
      </p:sp>
    </p:spTree>
    <p:extLst>
      <p:ext uri="{BB962C8B-B14F-4D97-AF65-F5344CB8AC3E}">
        <p14:creationId xmlns:p14="http://schemas.microsoft.com/office/powerpoint/2010/main" val="3727853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8C08CEAA-64F0-99C0-B4C8-71643085C72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DDCD346-8B1B-4A54-C574-9B0813B97753}"/>
              </a:ext>
            </a:extLst>
          </p:cNvPr>
          <p:cNvSpPr>
            <a:spLocks noGrp="1"/>
          </p:cNvSpPr>
          <p:nvPr>
            <p:ph type="title"/>
          </p:nvPr>
        </p:nvSpPr>
        <p:spPr>
          <a:xfrm>
            <a:off x="838200" y="365125"/>
            <a:ext cx="11231880" cy="1325563"/>
          </a:xfrm>
        </p:spPr>
        <p:txBody>
          <a:bodyPr>
            <a:normAutofit/>
          </a:bodyPr>
          <a:lstStyle/>
          <a:p>
            <a:r>
              <a:rPr lang="fr-CA" dirty="0"/>
              <a:t>Intimité</a:t>
            </a:r>
          </a:p>
        </p:txBody>
      </p:sp>
      <p:sp>
        <p:nvSpPr>
          <p:cNvPr id="3" name="Sous-titre 2">
            <a:extLst>
              <a:ext uri="{FF2B5EF4-FFF2-40B4-BE49-F238E27FC236}">
                <a16:creationId xmlns:a16="http://schemas.microsoft.com/office/drawing/2014/main" id="{6794B3DC-E605-87D7-4282-6C10412BDF51}"/>
              </a:ext>
            </a:extLst>
          </p:cNvPr>
          <p:cNvSpPr>
            <a:spLocks noGrp="1"/>
          </p:cNvSpPr>
          <p:nvPr>
            <p:ph idx="1"/>
          </p:nvPr>
        </p:nvSpPr>
        <p:spPr/>
        <p:txBody>
          <a:bodyPr anchor="ctr">
            <a:normAutofit/>
          </a:bodyPr>
          <a:lstStyle/>
          <a:p>
            <a:pPr marL="0" indent="0">
              <a:buNone/>
            </a:pPr>
            <a:r>
              <a:rPr lang="fr-FR" sz="2600" b="1" dirty="0"/>
              <a:t>Comment le respecter :</a:t>
            </a:r>
          </a:p>
          <a:p>
            <a:pPr marL="514350" indent="-514350">
              <a:buFont typeface="+mj-lt"/>
              <a:buAutoNum type="arabicPeriod"/>
            </a:pPr>
            <a:r>
              <a:rPr lang="fr-FR" sz="2600" dirty="0"/>
              <a:t>Pouvoir décider de l'information à donner (étendue)</a:t>
            </a:r>
          </a:p>
          <a:p>
            <a:pPr marL="0" indent="0">
              <a:buNone/>
            </a:pPr>
            <a:r>
              <a:rPr lang="fr-FR" sz="2600" b="1" dirty="0"/>
              <a:t>Comment ne pas le respecter :</a:t>
            </a:r>
          </a:p>
          <a:p>
            <a:pPr marL="514350" indent="-514350">
              <a:buFont typeface="+mj-lt"/>
              <a:buAutoNum type="arabicPeriod"/>
            </a:pPr>
            <a:r>
              <a:rPr lang="fr-FR" sz="2600" dirty="0"/>
              <a:t>Information privée donnée à des tiers sans ou contre consentement</a:t>
            </a:r>
          </a:p>
          <a:p>
            <a:pPr marL="514350" indent="-514350">
              <a:buFont typeface="+mj-lt"/>
              <a:buAutoNum type="arabicPeriod"/>
            </a:pPr>
            <a:r>
              <a:rPr lang="fr-FR" sz="2600" dirty="0"/>
              <a:t>Obtention de données à leur insu</a:t>
            </a:r>
            <a:endParaRPr lang="fr-CA" dirty="0"/>
          </a:p>
        </p:txBody>
      </p:sp>
      <p:sp>
        <p:nvSpPr>
          <p:cNvPr id="4" name="Espace réservé du numéro de diapositive 3">
            <a:extLst>
              <a:ext uri="{FF2B5EF4-FFF2-40B4-BE49-F238E27FC236}">
                <a16:creationId xmlns:a16="http://schemas.microsoft.com/office/drawing/2014/main" id="{9C1A6E27-F2EA-97DE-753D-BD6C65446929}"/>
              </a:ext>
            </a:extLst>
          </p:cNvPr>
          <p:cNvSpPr>
            <a:spLocks noGrp="1"/>
          </p:cNvSpPr>
          <p:nvPr>
            <p:ph type="sldNum" sz="quarter" idx="12"/>
          </p:nvPr>
        </p:nvSpPr>
        <p:spPr/>
        <p:txBody>
          <a:bodyPr/>
          <a:lstStyle/>
          <a:p>
            <a:fld id="{BC8B4FB7-AB8A-41EC-A5E3-0904986CC267}" type="slidenum">
              <a:rPr lang="fr-CA" smtClean="0"/>
              <a:t>10</a:t>
            </a:fld>
            <a:endParaRPr lang="fr-CA"/>
          </a:p>
        </p:txBody>
      </p:sp>
    </p:spTree>
    <p:extLst>
      <p:ext uri="{BB962C8B-B14F-4D97-AF65-F5344CB8AC3E}">
        <p14:creationId xmlns:p14="http://schemas.microsoft.com/office/powerpoint/2010/main" val="1489433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4384E1FB-40CE-C3C9-6EB9-048D7234B96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E465F83-F551-5F7D-E0E1-FAB35A0EF05C}"/>
              </a:ext>
            </a:extLst>
          </p:cNvPr>
          <p:cNvSpPr>
            <a:spLocks noGrp="1"/>
          </p:cNvSpPr>
          <p:nvPr>
            <p:ph type="title"/>
          </p:nvPr>
        </p:nvSpPr>
        <p:spPr>
          <a:xfrm>
            <a:off x="838200" y="365125"/>
            <a:ext cx="11231880" cy="1325563"/>
          </a:xfrm>
        </p:spPr>
        <p:txBody>
          <a:bodyPr>
            <a:normAutofit/>
          </a:bodyPr>
          <a:lstStyle/>
          <a:p>
            <a:r>
              <a:rPr lang="fr-CA" dirty="0"/>
              <a:t>Anonymat et confidentialité</a:t>
            </a:r>
          </a:p>
        </p:txBody>
      </p:sp>
      <p:sp>
        <p:nvSpPr>
          <p:cNvPr id="3" name="Sous-titre 2">
            <a:extLst>
              <a:ext uri="{FF2B5EF4-FFF2-40B4-BE49-F238E27FC236}">
                <a16:creationId xmlns:a16="http://schemas.microsoft.com/office/drawing/2014/main" id="{D6CED7D3-3AC2-0B72-4B15-55E04EA36B0F}"/>
              </a:ext>
            </a:extLst>
          </p:cNvPr>
          <p:cNvSpPr>
            <a:spLocks noGrp="1"/>
          </p:cNvSpPr>
          <p:nvPr>
            <p:ph idx="1"/>
          </p:nvPr>
        </p:nvSpPr>
        <p:spPr/>
        <p:txBody>
          <a:bodyPr anchor="ctr">
            <a:normAutofit/>
          </a:bodyPr>
          <a:lstStyle/>
          <a:p>
            <a:pPr marL="0" indent="0">
              <a:buNone/>
            </a:pPr>
            <a:r>
              <a:rPr lang="fr-FR" sz="2600" b="1" dirty="0"/>
              <a:t>Comment le respecter :</a:t>
            </a:r>
          </a:p>
          <a:p>
            <a:pPr marL="514350" indent="-514350">
              <a:buFont typeface="+mj-lt"/>
              <a:buAutoNum type="arabicPeriod"/>
            </a:pPr>
            <a:r>
              <a:rPr lang="fr-FR" sz="2600" dirty="0"/>
              <a:t>Résultats présentés sans qu'aucun des participants à une étude ne puisse être reconnu</a:t>
            </a:r>
          </a:p>
          <a:p>
            <a:pPr marL="0" indent="0">
              <a:buNone/>
            </a:pPr>
            <a:r>
              <a:rPr lang="fr-FR" sz="2600" b="1" dirty="0"/>
              <a:t>Comment ne pas le respecter :</a:t>
            </a:r>
          </a:p>
          <a:p>
            <a:pPr marL="514350" indent="-514350">
              <a:buFont typeface="+mj-lt"/>
              <a:buAutoNum type="arabicPeriod"/>
            </a:pPr>
            <a:r>
              <a:rPr lang="fr-FR" sz="2600" dirty="0"/>
              <a:t>Lorsque chercheur, par accident ou volontairement, donne accès aux données brutes à une personne non autorisée</a:t>
            </a:r>
            <a:endParaRPr lang="fr-CA" dirty="0"/>
          </a:p>
        </p:txBody>
      </p:sp>
      <p:sp>
        <p:nvSpPr>
          <p:cNvPr id="4" name="Espace réservé du numéro de diapositive 3">
            <a:extLst>
              <a:ext uri="{FF2B5EF4-FFF2-40B4-BE49-F238E27FC236}">
                <a16:creationId xmlns:a16="http://schemas.microsoft.com/office/drawing/2014/main" id="{41255B72-F5E6-8D0E-6E5E-E40D1FCAB48D}"/>
              </a:ext>
            </a:extLst>
          </p:cNvPr>
          <p:cNvSpPr>
            <a:spLocks noGrp="1"/>
          </p:cNvSpPr>
          <p:nvPr>
            <p:ph type="sldNum" sz="quarter" idx="12"/>
          </p:nvPr>
        </p:nvSpPr>
        <p:spPr/>
        <p:txBody>
          <a:bodyPr/>
          <a:lstStyle/>
          <a:p>
            <a:fld id="{BC8B4FB7-AB8A-41EC-A5E3-0904986CC267}" type="slidenum">
              <a:rPr lang="fr-CA" smtClean="0"/>
              <a:t>11</a:t>
            </a:fld>
            <a:endParaRPr lang="fr-CA"/>
          </a:p>
        </p:txBody>
      </p:sp>
    </p:spTree>
    <p:extLst>
      <p:ext uri="{BB962C8B-B14F-4D97-AF65-F5344CB8AC3E}">
        <p14:creationId xmlns:p14="http://schemas.microsoft.com/office/powerpoint/2010/main" val="368490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08AC0C34-8DD5-78CC-3C14-25172DA482A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280A394-0C9B-5B7B-D9CA-0EDB4E338042}"/>
              </a:ext>
            </a:extLst>
          </p:cNvPr>
          <p:cNvSpPr>
            <a:spLocks noGrp="1"/>
          </p:cNvSpPr>
          <p:nvPr>
            <p:ph type="title"/>
          </p:nvPr>
        </p:nvSpPr>
        <p:spPr>
          <a:xfrm>
            <a:off x="838200" y="365125"/>
            <a:ext cx="11231880" cy="1325563"/>
          </a:xfrm>
        </p:spPr>
        <p:txBody>
          <a:bodyPr>
            <a:normAutofit/>
          </a:bodyPr>
          <a:lstStyle/>
          <a:p>
            <a:r>
              <a:rPr lang="fr-CA" dirty="0"/>
              <a:t>Traitement juste et équitable</a:t>
            </a:r>
          </a:p>
        </p:txBody>
      </p:sp>
      <p:sp>
        <p:nvSpPr>
          <p:cNvPr id="3" name="Sous-titre 2">
            <a:extLst>
              <a:ext uri="{FF2B5EF4-FFF2-40B4-BE49-F238E27FC236}">
                <a16:creationId xmlns:a16="http://schemas.microsoft.com/office/drawing/2014/main" id="{21E7B1B7-4A0E-F2B2-58A0-4F3056ABADB7}"/>
              </a:ext>
            </a:extLst>
          </p:cNvPr>
          <p:cNvSpPr>
            <a:spLocks noGrp="1"/>
          </p:cNvSpPr>
          <p:nvPr>
            <p:ph idx="1"/>
          </p:nvPr>
        </p:nvSpPr>
        <p:spPr/>
        <p:txBody>
          <a:bodyPr anchor="ctr">
            <a:normAutofit/>
          </a:bodyPr>
          <a:lstStyle/>
          <a:p>
            <a:pPr marL="0" indent="0">
              <a:buNone/>
            </a:pPr>
            <a:r>
              <a:rPr lang="fr-FR" sz="2600" b="1" dirty="0"/>
              <a:t>Comment le respecter :</a:t>
            </a:r>
          </a:p>
          <a:p>
            <a:pPr marL="514350" indent="-514350">
              <a:buFont typeface="+mj-lt"/>
              <a:buAutoNum type="arabicPeriod"/>
            </a:pPr>
            <a:r>
              <a:rPr lang="fr-FR" sz="2600" dirty="0"/>
              <a:t>Informer le participant sur la nature, but et durée de la recherche ainsi que méthodes utilisées</a:t>
            </a:r>
          </a:p>
          <a:p>
            <a:pPr marL="0" indent="0">
              <a:buNone/>
            </a:pPr>
            <a:r>
              <a:rPr lang="fr-FR" sz="2600" b="1" dirty="0"/>
              <a:t>Comment ne pas le respecter :</a:t>
            </a:r>
          </a:p>
          <a:p>
            <a:pPr marL="514350" indent="-514350">
              <a:buFont typeface="+mj-lt"/>
              <a:buAutoNum type="arabicPeriod"/>
            </a:pPr>
            <a:r>
              <a:rPr lang="fr-FR" sz="2600" dirty="0"/>
              <a:t>Garder secrète des informations sur la recherche</a:t>
            </a:r>
            <a:endParaRPr lang="fr-CA" dirty="0"/>
          </a:p>
        </p:txBody>
      </p:sp>
      <p:sp>
        <p:nvSpPr>
          <p:cNvPr id="4" name="Espace réservé du numéro de diapositive 3">
            <a:extLst>
              <a:ext uri="{FF2B5EF4-FFF2-40B4-BE49-F238E27FC236}">
                <a16:creationId xmlns:a16="http://schemas.microsoft.com/office/drawing/2014/main" id="{E6F2AE1E-AA6B-FDE4-FE6C-CC8AD722B76C}"/>
              </a:ext>
            </a:extLst>
          </p:cNvPr>
          <p:cNvSpPr>
            <a:spLocks noGrp="1"/>
          </p:cNvSpPr>
          <p:nvPr>
            <p:ph type="sldNum" sz="quarter" idx="12"/>
          </p:nvPr>
        </p:nvSpPr>
        <p:spPr/>
        <p:txBody>
          <a:bodyPr/>
          <a:lstStyle/>
          <a:p>
            <a:fld id="{BC8B4FB7-AB8A-41EC-A5E3-0904986CC267}" type="slidenum">
              <a:rPr lang="fr-CA" smtClean="0"/>
              <a:t>12</a:t>
            </a:fld>
            <a:endParaRPr lang="fr-CA"/>
          </a:p>
        </p:txBody>
      </p:sp>
    </p:spTree>
    <p:extLst>
      <p:ext uri="{BB962C8B-B14F-4D97-AF65-F5344CB8AC3E}">
        <p14:creationId xmlns:p14="http://schemas.microsoft.com/office/powerpoint/2010/main" val="346958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58819208-BBCC-4CA9-21F6-968A8ABA890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8BFE952-3730-B547-0A18-3181B2678E19}"/>
              </a:ext>
            </a:extLst>
          </p:cNvPr>
          <p:cNvSpPr>
            <a:spLocks noGrp="1"/>
          </p:cNvSpPr>
          <p:nvPr>
            <p:ph type="title"/>
          </p:nvPr>
        </p:nvSpPr>
        <p:spPr>
          <a:xfrm>
            <a:off x="838200" y="365125"/>
            <a:ext cx="11231880" cy="1325563"/>
          </a:xfrm>
        </p:spPr>
        <p:txBody>
          <a:bodyPr>
            <a:normAutofit/>
          </a:bodyPr>
          <a:lstStyle/>
          <a:p>
            <a:r>
              <a:rPr lang="fr-FR" dirty="0"/>
              <a:t>Protection contre inconfort et préjudice</a:t>
            </a:r>
            <a:endParaRPr lang="fr-CA" dirty="0"/>
          </a:p>
        </p:txBody>
      </p:sp>
      <p:sp>
        <p:nvSpPr>
          <p:cNvPr id="3" name="Sous-titre 2">
            <a:extLst>
              <a:ext uri="{FF2B5EF4-FFF2-40B4-BE49-F238E27FC236}">
                <a16:creationId xmlns:a16="http://schemas.microsoft.com/office/drawing/2014/main" id="{298C6476-577B-FBA3-6179-6423BB53FFF0}"/>
              </a:ext>
            </a:extLst>
          </p:cNvPr>
          <p:cNvSpPr>
            <a:spLocks noGrp="1"/>
          </p:cNvSpPr>
          <p:nvPr>
            <p:ph idx="1"/>
          </p:nvPr>
        </p:nvSpPr>
        <p:spPr/>
        <p:txBody>
          <a:bodyPr anchor="ctr">
            <a:normAutofit/>
          </a:bodyPr>
          <a:lstStyle/>
          <a:p>
            <a:pPr marL="0" indent="0">
              <a:buNone/>
            </a:pPr>
            <a:r>
              <a:rPr lang="fr-FR" sz="2600" b="1" dirty="0"/>
              <a:t>Comment le respecter :</a:t>
            </a:r>
          </a:p>
          <a:p>
            <a:pPr marL="514350" indent="-514350">
              <a:buFont typeface="+mj-lt"/>
              <a:buAutoNum type="arabicPeriod"/>
            </a:pPr>
            <a:r>
              <a:rPr lang="fr-FR" sz="2600" dirty="0"/>
              <a:t>Éviter les inconfort et préjudice d'ordre physiologique, psychologique, légal et économique</a:t>
            </a:r>
          </a:p>
          <a:p>
            <a:pPr marL="0" indent="0">
              <a:buNone/>
            </a:pPr>
            <a:r>
              <a:rPr lang="fr-FR" sz="2600" b="1" dirty="0"/>
              <a:t>Comment ne pas le respecter :</a:t>
            </a:r>
          </a:p>
          <a:p>
            <a:pPr marL="514350" indent="-514350">
              <a:buFont typeface="+mj-lt"/>
              <a:buAutoNum type="arabicPeriod"/>
            </a:pPr>
            <a:r>
              <a:rPr lang="fr-FR" sz="2600" dirty="0"/>
              <a:t>Mettre le participant en danger de préjudice</a:t>
            </a:r>
            <a:endParaRPr lang="fr-CA" dirty="0"/>
          </a:p>
        </p:txBody>
      </p:sp>
      <p:sp>
        <p:nvSpPr>
          <p:cNvPr id="4" name="Espace réservé du numéro de diapositive 3">
            <a:extLst>
              <a:ext uri="{FF2B5EF4-FFF2-40B4-BE49-F238E27FC236}">
                <a16:creationId xmlns:a16="http://schemas.microsoft.com/office/drawing/2014/main" id="{5F3ED716-09E5-608F-A808-2685CA0A73AC}"/>
              </a:ext>
            </a:extLst>
          </p:cNvPr>
          <p:cNvSpPr>
            <a:spLocks noGrp="1"/>
          </p:cNvSpPr>
          <p:nvPr>
            <p:ph type="sldNum" sz="quarter" idx="12"/>
          </p:nvPr>
        </p:nvSpPr>
        <p:spPr/>
        <p:txBody>
          <a:bodyPr/>
          <a:lstStyle/>
          <a:p>
            <a:fld id="{BC8B4FB7-AB8A-41EC-A5E3-0904986CC267}" type="slidenum">
              <a:rPr lang="fr-CA" smtClean="0"/>
              <a:t>13</a:t>
            </a:fld>
            <a:endParaRPr lang="fr-CA"/>
          </a:p>
        </p:txBody>
      </p:sp>
    </p:spTree>
    <p:extLst>
      <p:ext uri="{BB962C8B-B14F-4D97-AF65-F5344CB8AC3E}">
        <p14:creationId xmlns:p14="http://schemas.microsoft.com/office/powerpoint/2010/main" val="2613610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D9DE31E6-9B09-F835-44A9-C2E18B5650A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69A31E5-2B70-76B0-B77F-1E5972730251}"/>
              </a:ext>
            </a:extLst>
          </p:cNvPr>
          <p:cNvSpPr>
            <a:spLocks noGrp="1"/>
          </p:cNvSpPr>
          <p:nvPr>
            <p:ph type="title"/>
          </p:nvPr>
        </p:nvSpPr>
        <p:spPr>
          <a:xfrm>
            <a:off x="838200" y="365125"/>
            <a:ext cx="11231880" cy="1325563"/>
          </a:xfrm>
        </p:spPr>
        <p:txBody>
          <a:bodyPr>
            <a:normAutofit fontScale="90000"/>
          </a:bodyPr>
          <a:lstStyle/>
          <a:p>
            <a:r>
              <a:rPr lang="fr-FR" dirty="0"/>
              <a:t>Pour améliorer le site Web de votre bibliothèque, vous</a:t>
            </a:r>
            <a:br>
              <a:rPr lang="fr-FR" dirty="0"/>
            </a:br>
            <a:r>
              <a:rPr lang="fr-FR" dirty="0"/>
              <a:t>installez sur les postes de consultation publique un logiciel qui enregistre l'activité.</a:t>
            </a:r>
            <a:endParaRPr lang="fr-CA" dirty="0"/>
          </a:p>
        </p:txBody>
      </p:sp>
      <p:sp>
        <p:nvSpPr>
          <p:cNvPr id="3" name="Sous-titre 2">
            <a:extLst>
              <a:ext uri="{FF2B5EF4-FFF2-40B4-BE49-F238E27FC236}">
                <a16:creationId xmlns:a16="http://schemas.microsoft.com/office/drawing/2014/main" id="{2E5A11C3-6CED-4D7C-C8BF-C91F107B3428}"/>
              </a:ext>
            </a:extLst>
          </p:cNvPr>
          <p:cNvSpPr>
            <a:spLocks noGrp="1"/>
          </p:cNvSpPr>
          <p:nvPr>
            <p:ph idx="1"/>
          </p:nvPr>
        </p:nvSpPr>
        <p:spPr/>
        <p:txBody>
          <a:bodyPr anchor="ctr">
            <a:normAutofit/>
          </a:bodyPr>
          <a:lstStyle/>
          <a:p>
            <a:pPr marL="0" indent="0">
              <a:buNone/>
            </a:pPr>
            <a:r>
              <a:rPr lang="fr-FR" sz="2600" dirty="0"/>
              <a:t>Affecte: </a:t>
            </a:r>
          </a:p>
          <a:p>
            <a:pPr marL="0" indent="0">
              <a:buNone/>
            </a:pPr>
            <a:r>
              <a:rPr lang="fr-FR" sz="2600" b="1" dirty="0"/>
              <a:t>L’autodétermination </a:t>
            </a:r>
            <a:r>
              <a:rPr lang="fr-FR" sz="2600" dirty="0"/>
              <a:t>(les participants ne savent pas qu’ils font partie d’une recherche; coercition s’ils n’ont pas le choix d’utiliser les postes)</a:t>
            </a:r>
          </a:p>
          <a:p>
            <a:pPr marL="0" indent="0">
              <a:buNone/>
            </a:pPr>
            <a:r>
              <a:rPr lang="fr-FR" sz="2600" b="1" dirty="0"/>
              <a:t>L’intimité</a:t>
            </a:r>
            <a:r>
              <a:rPr lang="fr-FR" sz="2600" dirty="0"/>
              <a:t> (les patients ne peuvent pas dévoiler ce qu’ils souhaitent, </a:t>
            </a:r>
            <a:r>
              <a:rPr lang="fr-FR" sz="2600" u="sng" dirty="0"/>
              <a:t>tout</a:t>
            </a:r>
            <a:r>
              <a:rPr lang="fr-FR" sz="2600" dirty="0"/>
              <a:t> est enregistré)</a:t>
            </a:r>
          </a:p>
          <a:p>
            <a:pPr marL="0" indent="0">
              <a:buNone/>
            </a:pPr>
            <a:r>
              <a:rPr lang="fr-FR" sz="2600" b="1" dirty="0"/>
              <a:t>Le traitement juste et équitable </a:t>
            </a:r>
            <a:r>
              <a:rPr lang="fr-FR" sz="2600" dirty="0"/>
              <a:t>(les participants ne connaissent pas les détails de la recherche)</a:t>
            </a:r>
          </a:p>
          <a:p>
            <a:pPr marL="0" indent="0">
              <a:buNone/>
            </a:pPr>
            <a:r>
              <a:rPr lang="fr-FR" b="1" dirty="0"/>
              <a:t>Protection contre inconfort et préjudice </a:t>
            </a:r>
            <a:r>
              <a:rPr lang="fr-FR" dirty="0"/>
              <a:t>(les participants peuvent être dans une situation d’inconfort en lien avec le contenu de la recherche)</a:t>
            </a:r>
            <a:endParaRPr lang="fr-CA" dirty="0"/>
          </a:p>
        </p:txBody>
      </p:sp>
      <p:sp>
        <p:nvSpPr>
          <p:cNvPr id="4" name="Espace réservé du numéro de diapositive 3">
            <a:extLst>
              <a:ext uri="{FF2B5EF4-FFF2-40B4-BE49-F238E27FC236}">
                <a16:creationId xmlns:a16="http://schemas.microsoft.com/office/drawing/2014/main" id="{6C366AB3-F8F7-81C0-90AD-31597EB09836}"/>
              </a:ext>
            </a:extLst>
          </p:cNvPr>
          <p:cNvSpPr>
            <a:spLocks noGrp="1"/>
          </p:cNvSpPr>
          <p:nvPr>
            <p:ph type="sldNum" sz="quarter" idx="12"/>
          </p:nvPr>
        </p:nvSpPr>
        <p:spPr/>
        <p:txBody>
          <a:bodyPr/>
          <a:lstStyle/>
          <a:p>
            <a:fld id="{BC8B4FB7-AB8A-41EC-A5E3-0904986CC267}" type="slidenum">
              <a:rPr lang="fr-CA" smtClean="0"/>
              <a:t>14</a:t>
            </a:fld>
            <a:endParaRPr lang="fr-CA"/>
          </a:p>
        </p:txBody>
      </p:sp>
    </p:spTree>
    <p:extLst>
      <p:ext uri="{BB962C8B-B14F-4D97-AF65-F5344CB8AC3E}">
        <p14:creationId xmlns:p14="http://schemas.microsoft.com/office/powerpoint/2010/main" val="1468804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B6492CE4-4BFE-C1C8-F952-0F884FEAE1A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F4679C6-69B6-872F-C042-2362C3921333}"/>
              </a:ext>
            </a:extLst>
          </p:cNvPr>
          <p:cNvSpPr>
            <a:spLocks noGrp="1"/>
          </p:cNvSpPr>
          <p:nvPr>
            <p:ph type="title"/>
          </p:nvPr>
        </p:nvSpPr>
        <p:spPr>
          <a:xfrm>
            <a:off x="838200" y="365125"/>
            <a:ext cx="11231880" cy="1325563"/>
          </a:xfrm>
        </p:spPr>
        <p:txBody>
          <a:bodyPr>
            <a:normAutofit fontScale="90000"/>
          </a:bodyPr>
          <a:lstStyle/>
          <a:p>
            <a:r>
              <a:rPr lang="fr-FR" dirty="0"/>
              <a:t>Pour connaître l’avis sur vos services, vous avez développé un questionnaire. Chaque personne devra le remplir pour pouvoir utiliser vos services.</a:t>
            </a:r>
            <a:endParaRPr lang="fr-CA" dirty="0"/>
          </a:p>
        </p:txBody>
      </p:sp>
      <p:sp>
        <p:nvSpPr>
          <p:cNvPr id="3" name="Sous-titre 2">
            <a:extLst>
              <a:ext uri="{FF2B5EF4-FFF2-40B4-BE49-F238E27FC236}">
                <a16:creationId xmlns:a16="http://schemas.microsoft.com/office/drawing/2014/main" id="{1216FF24-4C5C-0C08-C748-6692A88AD443}"/>
              </a:ext>
            </a:extLst>
          </p:cNvPr>
          <p:cNvSpPr>
            <a:spLocks noGrp="1"/>
          </p:cNvSpPr>
          <p:nvPr>
            <p:ph idx="1"/>
          </p:nvPr>
        </p:nvSpPr>
        <p:spPr/>
        <p:txBody>
          <a:bodyPr anchor="ctr">
            <a:normAutofit/>
          </a:bodyPr>
          <a:lstStyle/>
          <a:p>
            <a:pPr marL="0" indent="0">
              <a:buNone/>
            </a:pPr>
            <a:r>
              <a:rPr lang="fr-FR" sz="2600" dirty="0"/>
              <a:t>Affecte: </a:t>
            </a:r>
          </a:p>
          <a:p>
            <a:pPr marL="0" indent="0">
              <a:buNone/>
            </a:pPr>
            <a:r>
              <a:rPr lang="fr-FR" sz="2600" b="1" dirty="0"/>
              <a:t>L’autodétermination </a:t>
            </a:r>
            <a:r>
              <a:rPr lang="fr-FR" sz="2600" dirty="0"/>
              <a:t>(coercition s’ils n’ont pas le choix d’utiliser les services)</a:t>
            </a:r>
          </a:p>
          <a:p>
            <a:pPr marL="0" indent="0">
              <a:buNone/>
            </a:pPr>
            <a:r>
              <a:rPr lang="fr-FR" sz="2600" b="1" dirty="0"/>
              <a:t>L’intimité</a:t>
            </a:r>
            <a:r>
              <a:rPr lang="fr-FR" sz="2600" dirty="0"/>
              <a:t> (les patients ne peuvent pas dévoiler ce qu’ils souhaitent, ils doivent dévoilé l’information demandée dans le questionnaire)</a:t>
            </a:r>
          </a:p>
        </p:txBody>
      </p:sp>
      <p:sp>
        <p:nvSpPr>
          <p:cNvPr id="4" name="Espace réservé du numéro de diapositive 3">
            <a:extLst>
              <a:ext uri="{FF2B5EF4-FFF2-40B4-BE49-F238E27FC236}">
                <a16:creationId xmlns:a16="http://schemas.microsoft.com/office/drawing/2014/main" id="{890DEDF6-1ADC-AC06-26FA-740357CA1369}"/>
              </a:ext>
            </a:extLst>
          </p:cNvPr>
          <p:cNvSpPr>
            <a:spLocks noGrp="1"/>
          </p:cNvSpPr>
          <p:nvPr>
            <p:ph type="sldNum" sz="quarter" idx="12"/>
          </p:nvPr>
        </p:nvSpPr>
        <p:spPr/>
        <p:txBody>
          <a:bodyPr/>
          <a:lstStyle/>
          <a:p>
            <a:fld id="{BC8B4FB7-AB8A-41EC-A5E3-0904986CC267}" type="slidenum">
              <a:rPr lang="fr-CA" smtClean="0"/>
              <a:t>15</a:t>
            </a:fld>
            <a:endParaRPr lang="fr-CA"/>
          </a:p>
        </p:txBody>
      </p:sp>
    </p:spTree>
    <p:extLst>
      <p:ext uri="{BB962C8B-B14F-4D97-AF65-F5344CB8AC3E}">
        <p14:creationId xmlns:p14="http://schemas.microsoft.com/office/powerpoint/2010/main" val="3693077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DC0D5BDD-899D-0E94-CD46-EFEED2B76139}"/>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B789B953-4132-76F1-D7C4-3E01B8314E82}"/>
              </a:ext>
            </a:extLst>
          </p:cNvPr>
          <p:cNvSpPr>
            <a:spLocks noGrp="1"/>
          </p:cNvSpPr>
          <p:nvPr>
            <p:ph type="title"/>
          </p:nvPr>
        </p:nvSpPr>
        <p:spPr/>
        <p:txBody>
          <a:bodyPr/>
          <a:lstStyle/>
          <a:p>
            <a:r>
              <a:rPr lang="fr-CA" dirty="0"/>
              <a:t>3. Devis de recherche</a:t>
            </a:r>
          </a:p>
        </p:txBody>
      </p:sp>
      <p:sp>
        <p:nvSpPr>
          <p:cNvPr id="7" name="Espace réservé du texte 6">
            <a:extLst>
              <a:ext uri="{FF2B5EF4-FFF2-40B4-BE49-F238E27FC236}">
                <a16:creationId xmlns:a16="http://schemas.microsoft.com/office/drawing/2014/main" id="{615E15EB-5EF9-AB87-D50E-DA8CB1D1CF6E}"/>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0D0BE066-DC41-5E5E-4446-0A5B656475CA}"/>
              </a:ext>
            </a:extLst>
          </p:cNvPr>
          <p:cNvSpPr>
            <a:spLocks noGrp="1"/>
          </p:cNvSpPr>
          <p:nvPr>
            <p:ph type="sldNum" sz="quarter" idx="12"/>
          </p:nvPr>
        </p:nvSpPr>
        <p:spPr/>
        <p:txBody>
          <a:bodyPr/>
          <a:lstStyle/>
          <a:p>
            <a:fld id="{BC8B4FB7-AB8A-41EC-A5E3-0904986CC267}" type="slidenum">
              <a:rPr lang="fr-CA" smtClean="0"/>
              <a:t>16</a:t>
            </a:fld>
            <a:endParaRPr lang="fr-CA"/>
          </a:p>
        </p:txBody>
      </p:sp>
    </p:spTree>
    <p:extLst>
      <p:ext uri="{BB962C8B-B14F-4D97-AF65-F5344CB8AC3E}">
        <p14:creationId xmlns:p14="http://schemas.microsoft.com/office/powerpoint/2010/main" val="251057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7BCBF125-5F88-8D42-C53B-B4324368447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8C44676-3D0D-3F53-E45F-101AA83FD816}"/>
              </a:ext>
            </a:extLst>
          </p:cNvPr>
          <p:cNvSpPr>
            <a:spLocks noGrp="1"/>
          </p:cNvSpPr>
          <p:nvPr>
            <p:ph type="title"/>
          </p:nvPr>
        </p:nvSpPr>
        <p:spPr/>
        <p:txBody>
          <a:bodyPr/>
          <a:lstStyle/>
          <a:p>
            <a:r>
              <a:rPr lang="fr-CA" dirty="0"/>
              <a:t>Devis de recherche – exemple</a:t>
            </a:r>
          </a:p>
        </p:txBody>
      </p:sp>
      <p:sp>
        <p:nvSpPr>
          <p:cNvPr id="3" name="Sous-titre 2">
            <a:extLst>
              <a:ext uri="{FF2B5EF4-FFF2-40B4-BE49-F238E27FC236}">
                <a16:creationId xmlns:a16="http://schemas.microsoft.com/office/drawing/2014/main" id="{413ADAE6-8777-DFB5-53AC-0CBB0160D804}"/>
              </a:ext>
            </a:extLst>
          </p:cNvPr>
          <p:cNvSpPr>
            <a:spLocks noGrp="1"/>
          </p:cNvSpPr>
          <p:nvPr>
            <p:ph idx="1"/>
          </p:nvPr>
        </p:nvSpPr>
        <p:spPr/>
        <p:txBody>
          <a:bodyPr anchor="ctr">
            <a:normAutofit fontScale="77500" lnSpcReduction="20000"/>
          </a:bodyPr>
          <a:lstStyle/>
          <a:p>
            <a:pPr marL="0" indent="0">
              <a:buNone/>
            </a:pPr>
            <a:r>
              <a:rPr lang="fr-FR" dirty="0"/>
              <a:t>Décrire les caractéristiques des services d’aide au lecteur mis en place dans les bibliothèques publiques des villes liées de l’île de Montréal </a:t>
            </a:r>
          </a:p>
          <a:p>
            <a:pPr marL="0" indent="0">
              <a:buNone/>
            </a:pPr>
            <a:endParaRPr lang="fr-CA" dirty="0"/>
          </a:p>
          <a:p>
            <a:pPr marL="0" indent="0">
              <a:buNone/>
            </a:pPr>
            <a:r>
              <a:rPr lang="fr-CA" b="1" dirty="0"/>
              <a:t>Milieu étudié: </a:t>
            </a:r>
            <a:r>
              <a:rPr lang="fr-FR" dirty="0"/>
              <a:t>villes liées de l’île de Montréal </a:t>
            </a:r>
          </a:p>
          <a:p>
            <a:pPr marL="0" indent="0">
              <a:buNone/>
            </a:pPr>
            <a:r>
              <a:rPr lang="fr-CA" b="1" dirty="0"/>
              <a:t>Population: </a:t>
            </a:r>
            <a:r>
              <a:rPr lang="fr-CA" dirty="0"/>
              <a:t>bibliothèques publiques</a:t>
            </a:r>
          </a:p>
          <a:p>
            <a:pPr marL="0" indent="0">
              <a:buNone/>
            </a:pPr>
            <a:r>
              <a:rPr lang="fr-CA" b="1" dirty="0"/>
              <a:t>Population cible: </a:t>
            </a:r>
            <a:r>
              <a:rPr lang="fr-CA" dirty="0"/>
              <a:t>bibliothèques publiques où travaille au moins 1 bibliothécaire à temps plein</a:t>
            </a:r>
          </a:p>
          <a:p>
            <a:pPr marL="0" indent="0">
              <a:buNone/>
            </a:pPr>
            <a:r>
              <a:rPr lang="fr-CA" b="1" dirty="0"/>
              <a:t>Échantillon:</a:t>
            </a:r>
            <a:r>
              <a:rPr lang="fr-CA" dirty="0"/>
              <a:t> 5 bibliothèques (échantillon par choix raisonné)</a:t>
            </a:r>
          </a:p>
          <a:p>
            <a:pPr marL="0" indent="0">
              <a:buNone/>
            </a:pPr>
            <a:r>
              <a:rPr lang="fr-CA" b="1" dirty="0"/>
              <a:t>Type d’études: </a:t>
            </a:r>
            <a:r>
              <a:rPr lang="fr-CA" dirty="0"/>
              <a:t>enquête descriptive ponctuelle</a:t>
            </a:r>
          </a:p>
          <a:p>
            <a:pPr marL="0" indent="0">
              <a:buNone/>
            </a:pPr>
            <a:r>
              <a:rPr lang="fr-CA" b="1" dirty="0"/>
              <a:t>Instruments de collecte de données</a:t>
            </a:r>
            <a:r>
              <a:rPr lang="fr-CA" dirty="0"/>
              <a:t>: questionnaire</a:t>
            </a:r>
          </a:p>
          <a:p>
            <a:pPr marL="0" indent="0">
              <a:buNone/>
            </a:pPr>
            <a:r>
              <a:rPr lang="fr-CA" b="1" dirty="0"/>
              <a:t>Traitement des données: </a:t>
            </a:r>
            <a:r>
              <a:rPr lang="fr-CA" dirty="0"/>
              <a:t>traitement statistique/quantitatif des données</a:t>
            </a:r>
          </a:p>
          <a:p>
            <a:pPr marL="0" indent="0">
              <a:buNone/>
            </a:pPr>
            <a:r>
              <a:rPr lang="fr-CA" b="1" dirty="0"/>
              <a:t>Moyens pour assurer la qualité de la recherche: </a:t>
            </a:r>
            <a:r>
              <a:rPr lang="fr-CA" dirty="0"/>
              <a:t>pré-test du questionnaire (véracité)</a:t>
            </a:r>
          </a:p>
        </p:txBody>
      </p:sp>
      <p:sp>
        <p:nvSpPr>
          <p:cNvPr id="4" name="Espace réservé du numéro de diapositive 3">
            <a:extLst>
              <a:ext uri="{FF2B5EF4-FFF2-40B4-BE49-F238E27FC236}">
                <a16:creationId xmlns:a16="http://schemas.microsoft.com/office/drawing/2014/main" id="{2A4148B6-E25C-C676-F241-A45A6C97D9D3}"/>
              </a:ext>
            </a:extLst>
          </p:cNvPr>
          <p:cNvSpPr>
            <a:spLocks noGrp="1"/>
          </p:cNvSpPr>
          <p:nvPr>
            <p:ph type="sldNum" sz="quarter" idx="12"/>
          </p:nvPr>
        </p:nvSpPr>
        <p:spPr/>
        <p:txBody>
          <a:bodyPr/>
          <a:lstStyle/>
          <a:p>
            <a:fld id="{BC8B4FB7-AB8A-41EC-A5E3-0904986CC267}" type="slidenum">
              <a:rPr lang="fr-CA" smtClean="0"/>
              <a:t>17</a:t>
            </a:fld>
            <a:endParaRPr lang="fr-CA"/>
          </a:p>
        </p:txBody>
      </p:sp>
    </p:spTree>
    <p:extLst>
      <p:ext uri="{BB962C8B-B14F-4D97-AF65-F5344CB8AC3E}">
        <p14:creationId xmlns:p14="http://schemas.microsoft.com/office/powerpoint/2010/main" val="3913895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BDBF77FA-A9B0-2822-2E5F-8DCEB53968C2}"/>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08184017-BA60-7517-C7DA-2A8D7770A25C}"/>
              </a:ext>
            </a:extLst>
          </p:cNvPr>
          <p:cNvSpPr>
            <a:spLocks noGrp="1"/>
          </p:cNvSpPr>
          <p:nvPr>
            <p:ph type="title"/>
          </p:nvPr>
        </p:nvSpPr>
        <p:spPr/>
        <p:txBody>
          <a:bodyPr/>
          <a:lstStyle/>
          <a:p>
            <a:r>
              <a:rPr lang="fr-CA" dirty="0"/>
              <a:t>4. Qualité de la recherche</a:t>
            </a:r>
          </a:p>
        </p:txBody>
      </p:sp>
      <p:sp>
        <p:nvSpPr>
          <p:cNvPr id="7" name="Espace réservé du texte 6">
            <a:extLst>
              <a:ext uri="{FF2B5EF4-FFF2-40B4-BE49-F238E27FC236}">
                <a16:creationId xmlns:a16="http://schemas.microsoft.com/office/drawing/2014/main" id="{43B87F93-7FC6-1EC4-9D3D-CC3268905BE0}"/>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7539C07B-6949-2A85-E5B5-1C6CD12E2D59}"/>
              </a:ext>
            </a:extLst>
          </p:cNvPr>
          <p:cNvSpPr>
            <a:spLocks noGrp="1"/>
          </p:cNvSpPr>
          <p:nvPr>
            <p:ph type="sldNum" sz="quarter" idx="12"/>
          </p:nvPr>
        </p:nvSpPr>
        <p:spPr/>
        <p:txBody>
          <a:bodyPr/>
          <a:lstStyle/>
          <a:p>
            <a:fld id="{BC8B4FB7-AB8A-41EC-A5E3-0904986CC267}" type="slidenum">
              <a:rPr lang="fr-CA" smtClean="0"/>
              <a:t>18</a:t>
            </a:fld>
            <a:endParaRPr lang="fr-CA"/>
          </a:p>
        </p:txBody>
      </p:sp>
    </p:spTree>
    <p:extLst>
      <p:ext uri="{BB962C8B-B14F-4D97-AF65-F5344CB8AC3E}">
        <p14:creationId xmlns:p14="http://schemas.microsoft.com/office/powerpoint/2010/main" val="18102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9A87EA97-055F-F3F4-E85A-320E300EF6D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F64B5CE-74D9-E9B0-680E-B96228843575}"/>
              </a:ext>
            </a:extLst>
          </p:cNvPr>
          <p:cNvSpPr>
            <a:spLocks noGrp="1"/>
          </p:cNvSpPr>
          <p:nvPr>
            <p:ph type="title"/>
          </p:nvPr>
        </p:nvSpPr>
        <p:spPr/>
        <p:txBody>
          <a:bodyPr/>
          <a:lstStyle/>
          <a:p>
            <a:r>
              <a:rPr lang="fr-FR" dirty="0"/>
              <a:t>Différents moyens d'augmenter la qualité d’une recherche</a:t>
            </a:r>
            <a:endParaRPr lang="fr-CA" dirty="0"/>
          </a:p>
        </p:txBody>
      </p:sp>
      <p:sp>
        <p:nvSpPr>
          <p:cNvPr id="3" name="Sous-titre 2">
            <a:extLst>
              <a:ext uri="{FF2B5EF4-FFF2-40B4-BE49-F238E27FC236}">
                <a16:creationId xmlns:a16="http://schemas.microsoft.com/office/drawing/2014/main" id="{018717B9-ADF9-F422-7B68-B5BD320756D4}"/>
              </a:ext>
            </a:extLst>
          </p:cNvPr>
          <p:cNvSpPr>
            <a:spLocks noGrp="1"/>
          </p:cNvSpPr>
          <p:nvPr>
            <p:ph idx="1"/>
          </p:nvPr>
        </p:nvSpPr>
        <p:spPr/>
        <p:txBody>
          <a:bodyPr anchor="ctr">
            <a:normAutofit/>
          </a:bodyPr>
          <a:lstStyle/>
          <a:p>
            <a:r>
              <a:rPr lang="fr-FR" dirty="0"/>
              <a:t>Triangulation (plusieurs indicateurs, sources) - </a:t>
            </a:r>
            <a:r>
              <a:rPr lang="fr-FR" b="1" dirty="0"/>
              <a:t>véracité</a:t>
            </a:r>
          </a:p>
          <a:p>
            <a:r>
              <a:rPr lang="fr-FR" dirty="0"/>
              <a:t>Présentation à des pairs – </a:t>
            </a:r>
            <a:r>
              <a:rPr lang="fr-FR" b="1" dirty="0" err="1"/>
              <a:t>généralisabilité</a:t>
            </a:r>
            <a:r>
              <a:rPr lang="fr-FR" b="1" dirty="0"/>
              <a:t> &amp; indépendance </a:t>
            </a:r>
          </a:p>
          <a:p>
            <a:r>
              <a:rPr lang="fr-FR" dirty="0"/>
              <a:t>Faire lire les résultats à des participants – </a:t>
            </a:r>
            <a:r>
              <a:rPr lang="fr-FR" b="1" dirty="0"/>
              <a:t>véracité &amp; indépendance</a:t>
            </a:r>
          </a:p>
          <a:p>
            <a:r>
              <a:rPr lang="fr-FR" dirty="0"/>
              <a:t>Pré-test – </a:t>
            </a:r>
            <a:r>
              <a:rPr lang="fr-FR" b="1" dirty="0"/>
              <a:t>véracité</a:t>
            </a:r>
          </a:p>
          <a:p>
            <a:r>
              <a:rPr lang="fr-FR" dirty="0"/>
              <a:t>Préparation de la recherche (permet de bien définir les concepts, les mesures) – </a:t>
            </a:r>
            <a:r>
              <a:rPr lang="fr-FR" b="1" dirty="0"/>
              <a:t>indépendance</a:t>
            </a:r>
          </a:p>
          <a:p>
            <a:r>
              <a:rPr lang="fr-FR" dirty="0"/>
              <a:t>Documentation de la recherche – </a:t>
            </a:r>
            <a:r>
              <a:rPr lang="fr-FR" b="1" dirty="0"/>
              <a:t>indépendance </a:t>
            </a:r>
          </a:p>
        </p:txBody>
      </p:sp>
      <p:sp>
        <p:nvSpPr>
          <p:cNvPr id="4" name="Espace réservé du numéro de diapositive 3">
            <a:extLst>
              <a:ext uri="{FF2B5EF4-FFF2-40B4-BE49-F238E27FC236}">
                <a16:creationId xmlns:a16="http://schemas.microsoft.com/office/drawing/2014/main" id="{D3AE248C-41C9-608E-229A-F33506A20C34}"/>
              </a:ext>
            </a:extLst>
          </p:cNvPr>
          <p:cNvSpPr>
            <a:spLocks noGrp="1"/>
          </p:cNvSpPr>
          <p:nvPr>
            <p:ph type="sldNum" sz="quarter" idx="12"/>
          </p:nvPr>
        </p:nvSpPr>
        <p:spPr/>
        <p:txBody>
          <a:bodyPr/>
          <a:lstStyle/>
          <a:p>
            <a:fld id="{BC8B4FB7-AB8A-41EC-A5E3-0904986CC267}" type="slidenum">
              <a:rPr lang="fr-CA" smtClean="0"/>
              <a:t>19</a:t>
            </a:fld>
            <a:endParaRPr lang="fr-CA"/>
          </a:p>
        </p:txBody>
      </p:sp>
    </p:spTree>
    <p:extLst>
      <p:ext uri="{BB962C8B-B14F-4D97-AF65-F5344CB8AC3E}">
        <p14:creationId xmlns:p14="http://schemas.microsoft.com/office/powerpoint/2010/main" val="2635096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B1AC2-3986-85EC-D740-D4FFC05D666F}"/>
              </a:ext>
            </a:extLst>
          </p:cNvPr>
          <p:cNvSpPr>
            <a:spLocks noGrp="1"/>
          </p:cNvSpPr>
          <p:nvPr>
            <p:ph type="title"/>
          </p:nvPr>
        </p:nvSpPr>
        <p:spPr/>
        <p:txBody>
          <a:bodyPr/>
          <a:lstStyle/>
          <a:p>
            <a:r>
              <a:rPr lang="fr-CA" dirty="0"/>
              <a:t>Plan de la séance</a:t>
            </a:r>
          </a:p>
        </p:txBody>
      </p:sp>
      <p:sp>
        <p:nvSpPr>
          <p:cNvPr id="3" name="Sous-titre 2">
            <a:extLst>
              <a:ext uri="{FF2B5EF4-FFF2-40B4-BE49-F238E27FC236}">
                <a16:creationId xmlns:a16="http://schemas.microsoft.com/office/drawing/2014/main" id="{B5BE739C-3F15-4310-9CC2-9DE1A5B45674}"/>
              </a:ext>
            </a:extLst>
          </p:cNvPr>
          <p:cNvSpPr>
            <a:spLocks noGrp="1"/>
          </p:cNvSpPr>
          <p:nvPr>
            <p:ph idx="1"/>
          </p:nvPr>
        </p:nvSpPr>
        <p:spPr/>
        <p:txBody>
          <a:bodyPr anchor="ctr">
            <a:normAutofit lnSpcReduction="10000"/>
          </a:bodyPr>
          <a:lstStyle/>
          <a:p>
            <a:pPr marL="514350" indent="-514350">
              <a:buFont typeface="+mj-lt"/>
              <a:buAutoNum type="arabicPeriod"/>
            </a:pPr>
            <a:r>
              <a:rPr lang="fr-CA" dirty="0"/>
              <a:t>Terminer hypothèse</a:t>
            </a:r>
          </a:p>
          <a:p>
            <a:pPr marL="514350" indent="-514350">
              <a:buFont typeface="+mj-lt"/>
              <a:buAutoNum type="arabicPeriod"/>
            </a:pPr>
            <a:r>
              <a:rPr lang="fr-CA" dirty="0"/>
              <a:t>Éthique en recherche</a:t>
            </a:r>
          </a:p>
          <a:p>
            <a:pPr marL="514350" indent="-514350">
              <a:buFont typeface="+mj-lt"/>
              <a:buAutoNum type="arabicPeriod"/>
            </a:pPr>
            <a:r>
              <a:rPr lang="fr-CA" dirty="0"/>
              <a:t>Devis méthodologique</a:t>
            </a:r>
          </a:p>
          <a:p>
            <a:pPr marL="514350" indent="-514350">
              <a:buFont typeface="+mj-lt"/>
              <a:buAutoNum type="arabicPeriod"/>
            </a:pPr>
            <a:r>
              <a:rPr lang="fr-CA" dirty="0"/>
              <a:t>Qualité de la recherche</a:t>
            </a:r>
          </a:p>
          <a:p>
            <a:pPr marL="514350" indent="-514350">
              <a:buFont typeface="+mj-lt"/>
              <a:buAutoNum type="arabicPeriod"/>
            </a:pPr>
            <a:r>
              <a:rPr lang="fr-CA" dirty="0"/>
              <a:t>PAUSE</a:t>
            </a:r>
          </a:p>
          <a:p>
            <a:pPr marL="514350" indent="-514350">
              <a:buFont typeface="+mj-lt"/>
              <a:buAutoNum type="arabicPeriod"/>
            </a:pPr>
            <a:r>
              <a:rPr lang="fr-CA" dirty="0"/>
              <a:t>Échantillonnage </a:t>
            </a:r>
          </a:p>
          <a:p>
            <a:pPr marL="514350" indent="-514350">
              <a:buFont typeface="+mj-lt"/>
              <a:buAutoNum type="arabicPeriod"/>
            </a:pPr>
            <a:r>
              <a:rPr lang="fr-CA" dirty="0"/>
              <a:t>Mesure</a:t>
            </a:r>
          </a:p>
          <a:p>
            <a:pPr marL="514350" indent="-514350">
              <a:buFont typeface="+mj-lt"/>
              <a:buAutoNum type="arabicPeriod"/>
            </a:pPr>
            <a:r>
              <a:rPr lang="fr-CA" dirty="0"/>
              <a:t>Questionnaire</a:t>
            </a:r>
          </a:p>
          <a:p>
            <a:pPr marL="514350" indent="-514350">
              <a:buFont typeface="+mj-lt"/>
              <a:buAutoNum type="arabicPeriod"/>
            </a:pPr>
            <a:r>
              <a:rPr lang="fr-CA" dirty="0"/>
              <a:t>Retour le texte de Noel et le tableau</a:t>
            </a:r>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C4925531-A0DC-6A1F-E3D5-36CCA3287CC0}"/>
              </a:ext>
            </a:extLst>
          </p:cNvPr>
          <p:cNvSpPr>
            <a:spLocks noGrp="1"/>
          </p:cNvSpPr>
          <p:nvPr>
            <p:ph type="sldNum" sz="quarter" idx="12"/>
          </p:nvPr>
        </p:nvSpPr>
        <p:spPr/>
        <p:txBody>
          <a:bodyPr/>
          <a:lstStyle/>
          <a:p>
            <a:fld id="{BC8B4FB7-AB8A-41EC-A5E3-0904986CC267}" type="slidenum">
              <a:rPr lang="fr-CA" smtClean="0"/>
              <a:t>2</a:t>
            </a:fld>
            <a:endParaRPr lang="fr-CA"/>
          </a:p>
        </p:txBody>
      </p:sp>
    </p:spTree>
    <p:extLst>
      <p:ext uri="{BB962C8B-B14F-4D97-AF65-F5344CB8AC3E}">
        <p14:creationId xmlns:p14="http://schemas.microsoft.com/office/powerpoint/2010/main" val="2673527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27C79627-E8A1-0752-00C6-E6B697B8CC0F}"/>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AAA818D6-ECCE-CF82-66EC-A0E5FFFE28E2}"/>
              </a:ext>
            </a:extLst>
          </p:cNvPr>
          <p:cNvSpPr>
            <a:spLocks noGrp="1"/>
          </p:cNvSpPr>
          <p:nvPr>
            <p:ph type="title"/>
          </p:nvPr>
        </p:nvSpPr>
        <p:spPr/>
        <p:txBody>
          <a:bodyPr/>
          <a:lstStyle/>
          <a:p>
            <a:r>
              <a:rPr lang="fr-CA" dirty="0"/>
              <a:t>5. Pause</a:t>
            </a:r>
          </a:p>
        </p:txBody>
      </p:sp>
      <p:sp>
        <p:nvSpPr>
          <p:cNvPr id="7" name="Espace réservé du texte 6">
            <a:extLst>
              <a:ext uri="{FF2B5EF4-FFF2-40B4-BE49-F238E27FC236}">
                <a16:creationId xmlns:a16="http://schemas.microsoft.com/office/drawing/2014/main" id="{09E5EC9F-6F7F-0CE8-02D9-632B8CB4E920}"/>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400C0987-3E15-8557-BC82-D1154DCEC333}"/>
              </a:ext>
            </a:extLst>
          </p:cNvPr>
          <p:cNvSpPr>
            <a:spLocks noGrp="1"/>
          </p:cNvSpPr>
          <p:nvPr>
            <p:ph type="sldNum" sz="quarter" idx="12"/>
          </p:nvPr>
        </p:nvSpPr>
        <p:spPr/>
        <p:txBody>
          <a:bodyPr/>
          <a:lstStyle/>
          <a:p>
            <a:fld id="{BC8B4FB7-AB8A-41EC-A5E3-0904986CC267}" type="slidenum">
              <a:rPr lang="fr-CA" smtClean="0"/>
              <a:t>20</a:t>
            </a:fld>
            <a:endParaRPr lang="fr-CA"/>
          </a:p>
        </p:txBody>
      </p:sp>
    </p:spTree>
    <p:extLst>
      <p:ext uri="{BB962C8B-B14F-4D97-AF65-F5344CB8AC3E}">
        <p14:creationId xmlns:p14="http://schemas.microsoft.com/office/powerpoint/2010/main" val="848229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ECCE5596-59AC-D9A0-777B-032A85399169}"/>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31E4840E-7892-4791-549E-016E8BC9964F}"/>
              </a:ext>
            </a:extLst>
          </p:cNvPr>
          <p:cNvSpPr>
            <a:spLocks noGrp="1"/>
          </p:cNvSpPr>
          <p:nvPr>
            <p:ph type="title"/>
          </p:nvPr>
        </p:nvSpPr>
        <p:spPr/>
        <p:txBody>
          <a:bodyPr/>
          <a:lstStyle/>
          <a:p>
            <a:r>
              <a:rPr lang="fr-CA" dirty="0"/>
              <a:t>6. Échantillonnage</a:t>
            </a:r>
          </a:p>
        </p:txBody>
      </p:sp>
      <p:sp>
        <p:nvSpPr>
          <p:cNvPr id="7" name="Espace réservé du texte 6">
            <a:extLst>
              <a:ext uri="{FF2B5EF4-FFF2-40B4-BE49-F238E27FC236}">
                <a16:creationId xmlns:a16="http://schemas.microsoft.com/office/drawing/2014/main" id="{A256884C-F1F7-1E67-8228-0A58AA88AC89}"/>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23CBB624-E3B4-5887-ED8D-49E9B34E30F0}"/>
              </a:ext>
            </a:extLst>
          </p:cNvPr>
          <p:cNvSpPr>
            <a:spLocks noGrp="1"/>
          </p:cNvSpPr>
          <p:nvPr>
            <p:ph type="sldNum" sz="quarter" idx="12"/>
          </p:nvPr>
        </p:nvSpPr>
        <p:spPr/>
        <p:txBody>
          <a:bodyPr/>
          <a:lstStyle/>
          <a:p>
            <a:fld id="{BC8B4FB7-AB8A-41EC-A5E3-0904986CC267}" type="slidenum">
              <a:rPr lang="fr-CA" smtClean="0"/>
              <a:t>21</a:t>
            </a:fld>
            <a:endParaRPr lang="fr-CA"/>
          </a:p>
        </p:txBody>
      </p:sp>
    </p:spTree>
    <p:extLst>
      <p:ext uri="{BB962C8B-B14F-4D97-AF65-F5344CB8AC3E}">
        <p14:creationId xmlns:p14="http://schemas.microsoft.com/office/powerpoint/2010/main" val="252617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0C3F26A4-4D3F-3652-F038-DBD31CE9226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A0FB32B-6EAE-23B4-D0B4-E78673801C61}"/>
              </a:ext>
            </a:extLst>
          </p:cNvPr>
          <p:cNvSpPr>
            <a:spLocks noGrp="1"/>
          </p:cNvSpPr>
          <p:nvPr>
            <p:ph type="title"/>
          </p:nvPr>
        </p:nvSpPr>
        <p:spPr/>
        <p:txBody>
          <a:bodyPr/>
          <a:lstStyle/>
          <a:p>
            <a:r>
              <a:rPr lang="fr-CA" dirty="0"/>
              <a:t>NON-PROBABILISTE: </a:t>
            </a:r>
            <a:r>
              <a:rPr lang="fr-FR" dirty="0"/>
              <a:t>Échantillon accidentel</a:t>
            </a:r>
            <a:endParaRPr lang="fr-CA" dirty="0"/>
          </a:p>
        </p:txBody>
      </p:sp>
      <p:sp>
        <p:nvSpPr>
          <p:cNvPr id="3" name="Sous-titre 2">
            <a:extLst>
              <a:ext uri="{FF2B5EF4-FFF2-40B4-BE49-F238E27FC236}">
                <a16:creationId xmlns:a16="http://schemas.microsoft.com/office/drawing/2014/main" id="{A63976E3-650E-BA1F-B220-73E7122FFB6A}"/>
              </a:ext>
            </a:extLst>
          </p:cNvPr>
          <p:cNvSpPr>
            <a:spLocks noGrp="1"/>
          </p:cNvSpPr>
          <p:nvPr>
            <p:ph sz="half" idx="1"/>
          </p:nvPr>
        </p:nvSpPr>
        <p:spPr/>
        <p:txBody>
          <a:bodyPr anchor="ctr">
            <a:normAutofit/>
          </a:bodyPr>
          <a:lstStyle/>
          <a:p>
            <a:r>
              <a:rPr lang="fr-FR" dirty="0"/>
              <a:t>Éléments choisis au fur et à mesure qu'ils se présentent</a:t>
            </a:r>
          </a:p>
          <a:p>
            <a:endParaRPr lang="fr-FR" dirty="0"/>
          </a:p>
          <a:p>
            <a:r>
              <a:rPr lang="fr-FR" dirty="0"/>
              <a:t>EX: Retenir les 10 premières personnes qui sortent de la bibliothèque</a:t>
            </a:r>
            <a:endParaRPr lang="fr-FR" b="1" dirty="0"/>
          </a:p>
        </p:txBody>
      </p:sp>
      <p:pic>
        <p:nvPicPr>
          <p:cNvPr id="7" name="Espace réservé du contenu 6">
            <a:extLst>
              <a:ext uri="{FF2B5EF4-FFF2-40B4-BE49-F238E27FC236}">
                <a16:creationId xmlns:a16="http://schemas.microsoft.com/office/drawing/2014/main" id="{AC73DA4B-BB8F-4776-47FF-9F46759E881A}"/>
              </a:ext>
            </a:extLst>
          </p:cNvPr>
          <p:cNvPicPr>
            <a:picLocks noGrp="1" noChangeAspect="1"/>
          </p:cNvPicPr>
          <p:nvPr>
            <p:ph sz="half" idx="2"/>
          </p:nvPr>
        </p:nvPicPr>
        <p:blipFill>
          <a:blip r:embed="rId2"/>
          <a:stretch>
            <a:fillRect/>
          </a:stretch>
        </p:blipFill>
        <p:spPr>
          <a:xfrm>
            <a:off x="6172200" y="2536929"/>
            <a:ext cx="5181600" cy="2928730"/>
          </a:xfrm>
        </p:spPr>
      </p:pic>
      <p:sp>
        <p:nvSpPr>
          <p:cNvPr id="4" name="Espace réservé du numéro de diapositive 3">
            <a:extLst>
              <a:ext uri="{FF2B5EF4-FFF2-40B4-BE49-F238E27FC236}">
                <a16:creationId xmlns:a16="http://schemas.microsoft.com/office/drawing/2014/main" id="{697F0B3F-1704-DF83-147A-E2A6B7C73AA8}"/>
              </a:ext>
            </a:extLst>
          </p:cNvPr>
          <p:cNvSpPr>
            <a:spLocks noGrp="1"/>
          </p:cNvSpPr>
          <p:nvPr>
            <p:ph type="sldNum" sz="quarter" idx="12"/>
          </p:nvPr>
        </p:nvSpPr>
        <p:spPr/>
        <p:txBody>
          <a:bodyPr/>
          <a:lstStyle/>
          <a:p>
            <a:fld id="{BC8B4FB7-AB8A-41EC-A5E3-0904986CC267}" type="slidenum">
              <a:rPr lang="fr-CA" smtClean="0"/>
              <a:t>22</a:t>
            </a:fld>
            <a:endParaRPr lang="fr-CA"/>
          </a:p>
        </p:txBody>
      </p:sp>
    </p:spTree>
    <p:extLst>
      <p:ext uri="{BB962C8B-B14F-4D97-AF65-F5344CB8AC3E}">
        <p14:creationId xmlns:p14="http://schemas.microsoft.com/office/powerpoint/2010/main" val="1322581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09235071-EB37-010A-22E5-B181C2BDA11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A738881-FB1B-1546-40BA-D821F0605FCF}"/>
              </a:ext>
            </a:extLst>
          </p:cNvPr>
          <p:cNvSpPr>
            <a:spLocks noGrp="1"/>
          </p:cNvSpPr>
          <p:nvPr>
            <p:ph type="title"/>
          </p:nvPr>
        </p:nvSpPr>
        <p:spPr/>
        <p:txBody>
          <a:bodyPr/>
          <a:lstStyle/>
          <a:p>
            <a:r>
              <a:rPr lang="fr-CA" dirty="0"/>
              <a:t>NON-PROBABILISTE: </a:t>
            </a:r>
            <a:r>
              <a:rPr lang="fr-FR" dirty="0"/>
              <a:t>Échantillon volontaire</a:t>
            </a:r>
            <a:endParaRPr lang="fr-CA" dirty="0"/>
          </a:p>
        </p:txBody>
      </p:sp>
      <p:sp>
        <p:nvSpPr>
          <p:cNvPr id="3" name="Sous-titre 2">
            <a:extLst>
              <a:ext uri="{FF2B5EF4-FFF2-40B4-BE49-F238E27FC236}">
                <a16:creationId xmlns:a16="http://schemas.microsoft.com/office/drawing/2014/main" id="{DBF2C49D-79C6-DEB2-503F-7013D209D839}"/>
              </a:ext>
            </a:extLst>
          </p:cNvPr>
          <p:cNvSpPr>
            <a:spLocks noGrp="1"/>
          </p:cNvSpPr>
          <p:nvPr>
            <p:ph sz="half" idx="1"/>
          </p:nvPr>
        </p:nvSpPr>
        <p:spPr/>
        <p:txBody>
          <a:bodyPr anchor="ctr">
            <a:normAutofit/>
          </a:bodyPr>
          <a:lstStyle/>
          <a:p>
            <a:r>
              <a:rPr lang="fr-FR" dirty="0"/>
              <a:t>Éléments choisis sur une base volontaire</a:t>
            </a:r>
          </a:p>
          <a:p>
            <a:endParaRPr lang="fr-FR" dirty="0"/>
          </a:p>
          <a:p>
            <a:r>
              <a:rPr lang="fr-FR" dirty="0"/>
              <a:t>EX: Petite annonce sur l’intranet</a:t>
            </a:r>
            <a:endParaRPr lang="fr-FR" b="1" dirty="0"/>
          </a:p>
        </p:txBody>
      </p:sp>
      <p:pic>
        <p:nvPicPr>
          <p:cNvPr id="7" name="Espace réservé du contenu 6">
            <a:extLst>
              <a:ext uri="{FF2B5EF4-FFF2-40B4-BE49-F238E27FC236}">
                <a16:creationId xmlns:a16="http://schemas.microsoft.com/office/drawing/2014/main" id="{56D40297-45C9-73FC-94FA-92929665A591}"/>
              </a:ext>
            </a:extLst>
          </p:cNvPr>
          <p:cNvPicPr>
            <a:picLocks noGrp="1" noChangeAspect="1"/>
          </p:cNvPicPr>
          <p:nvPr>
            <p:ph sz="half" idx="2"/>
          </p:nvPr>
        </p:nvPicPr>
        <p:blipFill>
          <a:blip r:embed="rId2"/>
          <a:stretch>
            <a:fillRect/>
          </a:stretch>
        </p:blipFill>
        <p:spPr>
          <a:xfrm>
            <a:off x="6172200" y="2241166"/>
            <a:ext cx="5181600" cy="3520255"/>
          </a:xfrm>
        </p:spPr>
      </p:pic>
      <p:sp>
        <p:nvSpPr>
          <p:cNvPr id="4" name="Espace réservé du numéro de diapositive 3">
            <a:extLst>
              <a:ext uri="{FF2B5EF4-FFF2-40B4-BE49-F238E27FC236}">
                <a16:creationId xmlns:a16="http://schemas.microsoft.com/office/drawing/2014/main" id="{20CFB8B2-7482-82C1-80CF-FA144AA74D20}"/>
              </a:ext>
            </a:extLst>
          </p:cNvPr>
          <p:cNvSpPr>
            <a:spLocks noGrp="1"/>
          </p:cNvSpPr>
          <p:nvPr>
            <p:ph type="sldNum" sz="quarter" idx="12"/>
          </p:nvPr>
        </p:nvSpPr>
        <p:spPr/>
        <p:txBody>
          <a:bodyPr/>
          <a:lstStyle/>
          <a:p>
            <a:fld id="{BC8B4FB7-AB8A-41EC-A5E3-0904986CC267}" type="slidenum">
              <a:rPr lang="fr-CA" smtClean="0"/>
              <a:t>23</a:t>
            </a:fld>
            <a:endParaRPr lang="fr-CA"/>
          </a:p>
        </p:txBody>
      </p:sp>
    </p:spTree>
    <p:extLst>
      <p:ext uri="{BB962C8B-B14F-4D97-AF65-F5344CB8AC3E}">
        <p14:creationId xmlns:p14="http://schemas.microsoft.com/office/powerpoint/2010/main" val="1141686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A5060627-B8C4-3097-67D1-2942CED678A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9C54013-731B-371F-223C-B62936F63700}"/>
              </a:ext>
            </a:extLst>
          </p:cNvPr>
          <p:cNvSpPr>
            <a:spLocks noGrp="1"/>
          </p:cNvSpPr>
          <p:nvPr>
            <p:ph type="title"/>
          </p:nvPr>
        </p:nvSpPr>
        <p:spPr/>
        <p:txBody>
          <a:bodyPr/>
          <a:lstStyle/>
          <a:p>
            <a:r>
              <a:rPr lang="fr-CA" dirty="0"/>
              <a:t>NON-PROBABILISTE: </a:t>
            </a:r>
            <a:r>
              <a:rPr lang="fr-FR" dirty="0"/>
              <a:t>Échantillon par choix raisonné</a:t>
            </a:r>
            <a:endParaRPr lang="fr-CA" dirty="0"/>
          </a:p>
        </p:txBody>
      </p:sp>
      <p:sp>
        <p:nvSpPr>
          <p:cNvPr id="3" name="Sous-titre 2">
            <a:extLst>
              <a:ext uri="{FF2B5EF4-FFF2-40B4-BE49-F238E27FC236}">
                <a16:creationId xmlns:a16="http://schemas.microsoft.com/office/drawing/2014/main" id="{BE023983-D837-EC87-65ED-89DF73F8E4D1}"/>
              </a:ext>
            </a:extLst>
          </p:cNvPr>
          <p:cNvSpPr>
            <a:spLocks noGrp="1"/>
          </p:cNvSpPr>
          <p:nvPr>
            <p:ph sz="half" idx="1"/>
          </p:nvPr>
        </p:nvSpPr>
        <p:spPr/>
        <p:txBody>
          <a:bodyPr anchor="ctr">
            <a:normAutofit/>
          </a:bodyPr>
          <a:lstStyle/>
          <a:p>
            <a:r>
              <a:rPr lang="fr-FR" dirty="0"/>
              <a:t> Choix des éléments basé sur le jugement du chercheur ou de la chercheuse par rapport à leur caractère typique ou atypique</a:t>
            </a:r>
          </a:p>
          <a:p>
            <a:endParaRPr lang="fr-FR" dirty="0"/>
          </a:p>
          <a:p>
            <a:r>
              <a:rPr lang="fr-FR" dirty="0"/>
              <a:t>EX: Étudier les techniques d’études des personnes qui ont obtenu 100% dans le cours SCI 6007</a:t>
            </a:r>
            <a:endParaRPr lang="fr-FR" b="1" dirty="0"/>
          </a:p>
        </p:txBody>
      </p:sp>
      <p:sp>
        <p:nvSpPr>
          <p:cNvPr id="4" name="Espace réservé du numéro de diapositive 3">
            <a:extLst>
              <a:ext uri="{FF2B5EF4-FFF2-40B4-BE49-F238E27FC236}">
                <a16:creationId xmlns:a16="http://schemas.microsoft.com/office/drawing/2014/main" id="{65574D41-93B3-65F2-C743-0F95B453D1DA}"/>
              </a:ext>
            </a:extLst>
          </p:cNvPr>
          <p:cNvSpPr>
            <a:spLocks noGrp="1"/>
          </p:cNvSpPr>
          <p:nvPr>
            <p:ph type="sldNum" sz="quarter" idx="12"/>
          </p:nvPr>
        </p:nvSpPr>
        <p:spPr/>
        <p:txBody>
          <a:bodyPr/>
          <a:lstStyle/>
          <a:p>
            <a:fld id="{BC8B4FB7-AB8A-41EC-A5E3-0904986CC267}" type="slidenum">
              <a:rPr lang="fr-CA" smtClean="0"/>
              <a:t>24</a:t>
            </a:fld>
            <a:endParaRPr lang="fr-CA"/>
          </a:p>
        </p:txBody>
      </p:sp>
      <p:pic>
        <p:nvPicPr>
          <p:cNvPr id="9" name="Espace réservé du contenu 8">
            <a:extLst>
              <a:ext uri="{FF2B5EF4-FFF2-40B4-BE49-F238E27FC236}">
                <a16:creationId xmlns:a16="http://schemas.microsoft.com/office/drawing/2014/main" id="{FAFA67DB-1516-76C5-A885-65211350EC36}"/>
              </a:ext>
            </a:extLst>
          </p:cNvPr>
          <p:cNvPicPr>
            <a:picLocks noGrp="1" noChangeAspect="1"/>
          </p:cNvPicPr>
          <p:nvPr>
            <p:ph sz="half" idx="2"/>
          </p:nvPr>
        </p:nvPicPr>
        <p:blipFill>
          <a:blip r:embed="rId2"/>
          <a:stretch>
            <a:fillRect/>
          </a:stretch>
        </p:blipFill>
        <p:spPr>
          <a:xfrm>
            <a:off x="6172200" y="2332221"/>
            <a:ext cx="5181600" cy="3338145"/>
          </a:xfrm>
        </p:spPr>
      </p:pic>
    </p:spTree>
    <p:extLst>
      <p:ext uri="{BB962C8B-B14F-4D97-AF65-F5344CB8AC3E}">
        <p14:creationId xmlns:p14="http://schemas.microsoft.com/office/powerpoint/2010/main" val="437888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ADB65263-7F21-B123-40AB-87F08814329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37C85B-3775-7992-A36B-F54B482B200C}"/>
              </a:ext>
            </a:extLst>
          </p:cNvPr>
          <p:cNvSpPr>
            <a:spLocks noGrp="1"/>
          </p:cNvSpPr>
          <p:nvPr>
            <p:ph type="title"/>
          </p:nvPr>
        </p:nvSpPr>
        <p:spPr/>
        <p:txBody>
          <a:bodyPr/>
          <a:lstStyle/>
          <a:p>
            <a:r>
              <a:rPr lang="fr-CA" dirty="0"/>
              <a:t>NON-PROBABILISTE: </a:t>
            </a:r>
            <a:r>
              <a:rPr lang="fr-FR" dirty="0"/>
              <a:t>Échantillon par réseau (boule de neige)</a:t>
            </a:r>
            <a:endParaRPr lang="fr-CA" dirty="0"/>
          </a:p>
        </p:txBody>
      </p:sp>
      <p:sp>
        <p:nvSpPr>
          <p:cNvPr id="3" name="Sous-titre 2">
            <a:extLst>
              <a:ext uri="{FF2B5EF4-FFF2-40B4-BE49-F238E27FC236}">
                <a16:creationId xmlns:a16="http://schemas.microsoft.com/office/drawing/2014/main" id="{E36E1293-9D4B-B43F-44BF-6B9529AA8F0B}"/>
              </a:ext>
            </a:extLst>
          </p:cNvPr>
          <p:cNvSpPr>
            <a:spLocks noGrp="1"/>
          </p:cNvSpPr>
          <p:nvPr>
            <p:ph sz="half" idx="1"/>
          </p:nvPr>
        </p:nvSpPr>
        <p:spPr/>
        <p:txBody>
          <a:bodyPr anchor="ctr">
            <a:normAutofit/>
          </a:bodyPr>
          <a:lstStyle/>
          <a:p>
            <a:r>
              <a:rPr lang="fr-FR" dirty="0"/>
              <a:t> Éléments choisis à travers des réseaux sociaux, d'amitiés</a:t>
            </a:r>
          </a:p>
          <a:p>
            <a:endParaRPr lang="fr-FR" dirty="0"/>
          </a:p>
          <a:p>
            <a:r>
              <a:rPr lang="fr-FR" dirty="0"/>
              <a:t>EX: Choisir 2-3 participants végétariens et leur demander de référer notre sondage à leurs amis végétariens</a:t>
            </a:r>
            <a:endParaRPr lang="fr-FR" b="1" dirty="0"/>
          </a:p>
        </p:txBody>
      </p:sp>
      <p:sp>
        <p:nvSpPr>
          <p:cNvPr id="4" name="Espace réservé du numéro de diapositive 3">
            <a:extLst>
              <a:ext uri="{FF2B5EF4-FFF2-40B4-BE49-F238E27FC236}">
                <a16:creationId xmlns:a16="http://schemas.microsoft.com/office/drawing/2014/main" id="{616A6A43-DE81-A510-0E17-E7FAA3FEF658}"/>
              </a:ext>
            </a:extLst>
          </p:cNvPr>
          <p:cNvSpPr>
            <a:spLocks noGrp="1"/>
          </p:cNvSpPr>
          <p:nvPr>
            <p:ph type="sldNum" sz="quarter" idx="12"/>
          </p:nvPr>
        </p:nvSpPr>
        <p:spPr/>
        <p:txBody>
          <a:bodyPr/>
          <a:lstStyle/>
          <a:p>
            <a:fld id="{BC8B4FB7-AB8A-41EC-A5E3-0904986CC267}" type="slidenum">
              <a:rPr lang="fr-CA" smtClean="0"/>
              <a:t>25</a:t>
            </a:fld>
            <a:endParaRPr lang="fr-CA"/>
          </a:p>
        </p:txBody>
      </p:sp>
      <p:pic>
        <p:nvPicPr>
          <p:cNvPr id="13" name="Espace réservé du contenu 12">
            <a:extLst>
              <a:ext uri="{FF2B5EF4-FFF2-40B4-BE49-F238E27FC236}">
                <a16:creationId xmlns:a16="http://schemas.microsoft.com/office/drawing/2014/main" id="{4C24A7F2-23F5-BCB1-0669-FBCB1DFAB806}"/>
              </a:ext>
            </a:extLst>
          </p:cNvPr>
          <p:cNvPicPr>
            <a:picLocks noGrp="1" noChangeAspect="1"/>
          </p:cNvPicPr>
          <p:nvPr>
            <p:ph sz="half" idx="2"/>
          </p:nvPr>
        </p:nvPicPr>
        <p:blipFill>
          <a:blip r:embed="rId2"/>
          <a:stretch>
            <a:fillRect/>
          </a:stretch>
        </p:blipFill>
        <p:spPr>
          <a:xfrm>
            <a:off x="6172200" y="2626027"/>
            <a:ext cx="5181600" cy="2750533"/>
          </a:xfrm>
        </p:spPr>
      </p:pic>
    </p:spTree>
    <p:extLst>
      <p:ext uri="{BB962C8B-B14F-4D97-AF65-F5344CB8AC3E}">
        <p14:creationId xmlns:p14="http://schemas.microsoft.com/office/powerpoint/2010/main" val="2895725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2EC618AC-929C-18CB-2BDC-F8CAB733BC7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CCE0892-46A0-EDA9-7EF4-61EAD2B152E4}"/>
              </a:ext>
            </a:extLst>
          </p:cNvPr>
          <p:cNvSpPr>
            <a:spLocks noGrp="1"/>
          </p:cNvSpPr>
          <p:nvPr>
            <p:ph type="title"/>
          </p:nvPr>
        </p:nvSpPr>
        <p:spPr/>
        <p:txBody>
          <a:bodyPr/>
          <a:lstStyle/>
          <a:p>
            <a:r>
              <a:rPr lang="fr-CA" dirty="0"/>
              <a:t>NON-PROBABILISTE: </a:t>
            </a:r>
            <a:r>
              <a:rPr lang="fr-FR" dirty="0"/>
              <a:t>Échantillon par quotas</a:t>
            </a:r>
            <a:endParaRPr lang="fr-CA" dirty="0"/>
          </a:p>
        </p:txBody>
      </p:sp>
      <p:sp>
        <p:nvSpPr>
          <p:cNvPr id="3" name="Sous-titre 2">
            <a:extLst>
              <a:ext uri="{FF2B5EF4-FFF2-40B4-BE49-F238E27FC236}">
                <a16:creationId xmlns:a16="http://schemas.microsoft.com/office/drawing/2014/main" id="{FA0BEB7E-FD53-B533-CC1F-ED84DE4C369F}"/>
              </a:ext>
            </a:extLst>
          </p:cNvPr>
          <p:cNvSpPr>
            <a:spLocks noGrp="1"/>
          </p:cNvSpPr>
          <p:nvPr>
            <p:ph sz="half" idx="1"/>
          </p:nvPr>
        </p:nvSpPr>
        <p:spPr/>
        <p:txBody>
          <a:bodyPr anchor="ctr">
            <a:normAutofit lnSpcReduction="10000"/>
          </a:bodyPr>
          <a:lstStyle/>
          <a:p>
            <a:r>
              <a:rPr lang="fr-FR" dirty="0"/>
              <a:t>Population découpée en strates représentant certaines de ses caractéristiques </a:t>
            </a:r>
          </a:p>
          <a:p>
            <a:r>
              <a:rPr lang="fr-FR" dirty="0"/>
              <a:t>Éléments choisis dans les strates à l’aide d’une technique d’échantillonnage non probabiliste</a:t>
            </a:r>
          </a:p>
          <a:p>
            <a:r>
              <a:rPr lang="fr-FR" dirty="0"/>
              <a:t>Le nombre d’éléments choisis dans les strates représentent les proportions de la population</a:t>
            </a:r>
          </a:p>
          <a:p>
            <a:pPr marL="0" indent="0">
              <a:buNone/>
            </a:pPr>
            <a:endParaRPr lang="fr-FR" b="1" dirty="0"/>
          </a:p>
        </p:txBody>
      </p:sp>
      <p:sp>
        <p:nvSpPr>
          <p:cNvPr id="4" name="Espace réservé du numéro de diapositive 3">
            <a:extLst>
              <a:ext uri="{FF2B5EF4-FFF2-40B4-BE49-F238E27FC236}">
                <a16:creationId xmlns:a16="http://schemas.microsoft.com/office/drawing/2014/main" id="{48001E0D-28A1-8E69-5F5D-3610BB13D1C3}"/>
              </a:ext>
            </a:extLst>
          </p:cNvPr>
          <p:cNvSpPr>
            <a:spLocks noGrp="1"/>
          </p:cNvSpPr>
          <p:nvPr>
            <p:ph type="sldNum" sz="quarter" idx="12"/>
          </p:nvPr>
        </p:nvSpPr>
        <p:spPr/>
        <p:txBody>
          <a:bodyPr/>
          <a:lstStyle/>
          <a:p>
            <a:fld id="{BC8B4FB7-AB8A-41EC-A5E3-0904986CC267}" type="slidenum">
              <a:rPr lang="fr-CA" smtClean="0"/>
              <a:t>26</a:t>
            </a:fld>
            <a:endParaRPr lang="fr-CA"/>
          </a:p>
        </p:txBody>
      </p:sp>
      <p:graphicFrame>
        <p:nvGraphicFramePr>
          <p:cNvPr id="7" name="Espace réservé du contenu 6">
            <a:extLst>
              <a:ext uri="{FF2B5EF4-FFF2-40B4-BE49-F238E27FC236}">
                <a16:creationId xmlns:a16="http://schemas.microsoft.com/office/drawing/2014/main" id="{4C5AEE90-DE14-47B5-654B-5B15A96FB081}"/>
              </a:ext>
            </a:extLst>
          </p:cNvPr>
          <p:cNvGraphicFramePr>
            <a:graphicFrameLocks noGrp="1"/>
          </p:cNvGraphicFramePr>
          <p:nvPr>
            <p:ph sz="half" idx="2"/>
            <p:extLst>
              <p:ext uri="{D42A27DB-BD31-4B8C-83A1-F6EECF244321}">
                <p14:modId xmlns:p14="http://schemas.microsoft.com/office/powerpoint/2010/main" val="4046214218"/>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0093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368ACE7A-0890-95FD-E619-E66F97F3914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69FD7C8-321A-B583-EDCA-9354FC829B6D}"/>
              </a:ext>
            </a:extLst>
          </p:cNvPr>
          <p:cNvSpPr>
            <a:spLocks noGrp="1"/>
          </p:cNvSpPr>
          <p:nvPr>
            <p:ph type="title"/>
          </p:nvPr>
        </p:nvSpPr>
        <p:spPr/>
        <p:txBody>
          <a:bodyPr/>
          <a:lstStyle/>
          <a:p>
            <a:r>
              <a:rPr lang="fr-CA" dirty="0"/>
              <a:t>PROBABILISTE: </a:t>
            </a:r>
            <a:r>
              <a:rPr lang="fr-FR" dirty="0"/>
              <a:t>Échantillon aléatoire simple</a:t>
            </a:r>
            <a:endParaRPr lang="fr-CA" dirty="0"/>
          </a:p>
        </p:txBody>
      </p:sp>
      <p:sp>
        <p:nvSpPr>
          <p:cNvPr id="3" name="Sous-titre 2">
            <a:extLst>
              <a:ext uri="{FF2B5EF4-FFF2-40B4-BE49-F238E27FC236}">
                <a16:creationId xmlns:a16="http://schemas.microsoft.com/office/drawing/2014/main" id="{2C3D844F-734C-4CE8-4DDE-36AC296577B2}"/>
              </a:ext>
            </a:extLst>
          </p:cNvPr>
          <p:cNvSpPr>
            <a:spLocks noGrp="1"/>
          </p:cNvSpPr>
          <p:nvPr>
            <p:ph sz="half" idx="1"/>
          </p:nvPr>
        </p:nvSpPr>
        <p:spPr/>
        <p:txBody>
          <a:bodyPr anchor="ctr">
            <a:normAutofit/>
          </a:bodyPr>
          <a:lstStyle/>
          <a:p>
            <a:r>
              <a:rPr lang="fr-CA" dirty="0"/>
              <a:t>Éléments choisis aléatoirement</a:t>
            </a:r>
          </a:p>
          <a:p>
            <a:r>
              <a:rPr lang="fr-FR" dirty="0"/>
              <a:t>EX: À partir du bottin de l'entreprise, utiliser une table de nombre aléatoire pour choisir l'échantillon </a:t>
            </a:r>
          </a:p>
          <a:p>
            <a:r>
              <a:rPr lang="fr-FR" dirty="0"/>
              <a:t>Le logiciel choisi les nombres 2-3 et 6.</a:t>
            </a:r>
          </a:p>
          <a:p>
            <a:pPr marL="0" indent="0">
              <a:buNone/>
            </a:pPr>
            <a:endParaRPr lang="fr-FR" b="1" dirty="0"/>
          </a:p>
        </p:txBody>
      </p:sp>
      <p:sp>
        <p:nvSpPr>
          <p:cNvPr id="4" name="Espace réservé du numéro de diapositive 3">
            <a:extLst>
              <a:ext uri="{FF2B5EF4-FFF2-40B4-BE49-F238E27FC236}">
                <a16:creationId xmlns:a16="http://schemas.microsoft.com/office/drawing/2014/main" id="{1FDA5723-6813-D265-BBD1-BEBFE93CF753}"/>
              </a:ext>
            </a:extLst>
          </p:cNvPr>
          <p:cNvSpPr>
            <a:spLocks noGrp="1"/>
          </p:cNvSpPr>
          <p:nvPr>
            <p:ph type="sldNum" sz="quarter" idx="12"/>
          </p:nvPr>
        </p:nvSpPr>
        <p:spPr/>
        <p:txBody>
          <a:bodyPr/>
          <a:lstStyle/>
          <a:p>
            <a:fld id="{BC8B4FB7-AB8A-41EC-A5E3-0904986CC267}" type="slidenum">
              <a:rPr lang="fr-CA" smtClean="0"/>
              <a:t>27</a:t>
            </a:fld>
            <a:endParaRPr lang="fr-CA"/>
          </a:p>
        </p:txBody>
      </p:sp>
      <p:graphicFrame>
        <p:nvGraphicFramePr>
          <p:cNvPr id="8" name="Espace réservé du contenu 7">
            <a:extLst>
              <a:ext uri="{FF2B5EF4-FFF2-40B4-BE49-F238E27FC236}">
                <a16:creationId xmlns:a16="http://schemas.microsoft.com/office/drawing/2014/main" id="{B975E31A-D787-2D64-D08F-CE9D11E9D662}"/>
              </a:ext>
            </a:extLst>
          </p:cNvPr>
          <p:cNvGraphicFramePr>
            <a:graphicFrameLocks noGrp="1"/>
          </p:cNvGraphicFramePr>
          <p:nvPr>
            <p:ph sz="half" idx="2"/>
            <p:extLst>
              <p:ext uri="{D42A27DB-BD31-4B8C-83A1-F6EECF244321}">
                <p14:modId xmlns:p14="http://schemas.microsoft.com/office/powerpoint/2010/main" val="2555320290"/>
              </p:ext>
            </p:extLst>
          </p:nvPr>
        </p:nvGraphicFramePr>
        <p:xfrm>
          <a:off x="6172200" y="1825625"/>
          <a:ext cx="5181600" cy="259588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48205458"/>
                    </a:ext>
                  </a:extLst>
                </a:gridCol>
                <a:gridCol w="2590800">
                  <a:extLst>
                    <a:ext uri="{9D8B030D-6E8A-4147-A177-3AD203B41FA5}">
                      <a16:colId xmlns:a16="http://schemas.microsoft.com/office/drawing/2014/main" val="4108757521"/>
                    </a:ext>
                  </a:extLst>
                </a:gridCol>
              </a:tblGrid>
              <a:tr h="370840">
                <a:tc>
                  <a:txBody>
                    <a:bodyPr/>
                    <a:lstStyle/>
                    <a:p>
                      <a:r>
                        <a:rPr lang="fr-CA" dirty="0"/>
                        <a:t>Numéro de l’employé</a:t>
                      </a:r>
                    </a:p>
                  </a:txBody>
                  <a:tcPr/>
                </a:tc>
                <a:tc>
                  <a:txBody>
                    <a:bodyPr/>
                    <a:lstStyle/>
                    <a:p>
                      <a:r>
                        <a:rPr lang="fr-CA" dirty="0"/>
                        <a:t>Nom de l’employé</a:t>
                      </a:r>
                    </a:p>
                  </a:txBody>
                  <a:tcPr/>
                </a:tc>
                <a:extLst>
                  <a:ext uri="{0D108BD9-81ED-4DB2-BD59-A6C34878D82A}">
                    <a16:rowId xmlns:a16="http://schemas.microsoft.com/office/drawing/2014/main" val="3686520372"/>
                  </a:ext>
                </a:extLst>
              </a:tr>
              <a:tr h="370840">
                <a:tc>
                  <a:txBody>
                    <a:bodyPr/>
                    <a:lstStyle/>
                    <a:p>
                      <a:r>
                        <a:rPr lang="fr-CA" dirty="0"/>
                        <a:t>1</a:t>
                      </a:r>
                    </a:p>
                  </a:txBody>
                  <a:tcPr/>
                </a:tc>
                <a:tc>
                  <a:txBody>
                    <a:bodyPr/>
                    <a:lstStyle/>
                    <a:p>
                      <a:r>
                        <a:rPr lang="fr-CA" dirty="0" err="1"/>
                        <a:t>Échan</a:t>
                      </a:r>
                      <a:r>
                        <a:rPr lang="fr-CA" dirty="0"/>
                        <a:t> Tillon</a:t>
                      </a:r>
                    </a:p>
                  </a:txBody>
                  <a:tcPr/>
                </a:tc>
                <a:extLst>
                  <a:ext uri="{0D108BD9-81ED-4DB2-BD59-A6C34878D82A}">
                    <a16:rowId xmlns:a16="http://schemas.microsoft.com/office/drawing/2014/main" val="358377931"/>
                  </a:ext>
                </a:extLst>
              </a:tr>
              <a:tr h="370840">
                <a:tc>
                  <a:txBody>
                    <a:bodyPr/>
                    <a:lstStyle/>
                    <a:p>
                      <a:r>
                        <a:rPr lang="fr-CA" dirty="0"/>
                        <a:t>2</a:t>
                      </a:r>
                    </a:p>
                  </a:txBody>
                  <a:tcPr/>
                </a:tc>
                <a:tc>
                  <a:txBody>
                    <a:bodyPr/>
                    <a:lstStyle/>
                    <a:p>
                      <a:r>
                        <a:rPr lang="fr-CA" dirty="0"/>
                        <a:t>Anne </a:t>
                      </a:r>
                      <a:r>
                        <a:rPr lang="fr-CA" dirty="0" err="1"/>
                        <a:t>Alyse</a:t>
                      </a:r>
                      <a:endParaRPr lang="fr-CA" dirty="0"/>
                    </a:p>
                  </a:txBody>
                  <a:tcPr/>
                </a:tc>
                <a:extLst>
                  <a:ext uri="{0D108BD9-81ED-4DB2-BD59-A6C34878D82A}">
                    <a16:rowId xmlns:a16="http://schemas.microsoft.com/office/drawing/2014/main" val="2457182246"/>
                  </a:ext>
                </a:extLst>
              </a:tr>
              <a:tr h="370840">
                <a:tc>
                  <a:txBody>
                    <a:bodyPr/>
                    <a:lstStyle/>
                    <a:p>
                      <a:r>
                        <a:rPr lang="fr-CA" dirty="0"/>
                        <a:t>3</a:t>
                      </a:r>
                    </a:p>
                  </a:txBody>
                  <a:tcPr/>
                </a:tc>
                <a:tc>
                  <a:txBody>
                    <a:bodyPr/>
                    <a:lstStyle/>
                    <a:p>
                      <a:r>
                        <a:rPr lang="fr-CA" dirty="0"/>
                        <a:t>Emma </a:t>
                      </a:r>
                      <a:r>
                        <a:rPr lang="fr-CA" dirty="0" err="1"/>
                        <a:t>Pirique</a:t>
                      </a:r>
                      <a:endParaRPr lang="fr-CA" dirty="0"/>
                    </a:p>
                  </a:txBody>
                  <a:tcPr/>
                </a:tc>
                <a:extLst>
                  <a:ext uri="{0D108BD9-81ED-4DB2-BD59-A6C34878D82A}">
                    <a16:rowId xmlns:a16="http://schemas.microsoft.com/office/drawing/2014/main" val="1584746026"/>
                  </a:ext>
                </a:extLst>
              </a:tr>
              <a:tr h="370840">
                <a:tc>
                  <a:txBody>
                    <a:bodyPr/>
                    <a:lstStyle/>
                    <a:p>
                      <a:r>
                        <a:rPr lang="fr-CA" dirty="0"/>
                        <a:t>4</a:t>
                      </a:r>
                    </a:p>
                  </a:txBody>
                  <a:tcPr/>
                </a:tc>
                <a:tc>
                  <a:txBody>
                    <a:bodyPr/>
                    <a:lstStyle/>
                    <a:p>
                      <a:r>
                        <a:rPr lang="fr-CA" dirty="0"/>
                        <a:t>Jean Data</a:t>
                      </a:r>
                    </a:p>
                  </a:txBody>
                  <a:tcPr/>
                </a:tc>
                <a:extLst>
                  <a:ext uri="{0D108BD9-81ED-4DB2-BD59-A6C34878D82A}">
                    <a16:rowId xmlns:a16="http://schemas.microsoft.com/office/drawing/2014/main" val="2547270750"/>
                  </a:ext>
                </a:extLst>
              </a:tr>
              <a:tr h="370840">
                <a:tc>
                  <a:txBody>
                    <a:bodyPr/>
                    <a:lstStyle/>
                    <a:p>
                      <a:r>
                        <a:rPr lang="fr-CA" dirty="0"/>
                        <a:t>5</a:t>
                      </a:r>
                    </a:p>
                  </a:txBody>
                  <a:tcPr/>
                </a:tc>
                <a:tc>
                  <a:txBody>
                    <a:bodyPr/>
                    <a:lstStyle/>
                    <a:p>
                      <a:r>
                        <a:rPr lang="fr-CA" dirty="0" err="1"/>
                        <a:t>Alléa</a:t>
                      </a:r>
                      <a:r>
                        <a:rPr lang="fr-CA" dirty="0"/>
                        <a:t> </a:t>
                      </a:r>
                      <a:r>
                        <a:rPr lang="fr-CA" dirty="0" err="1"/>
                        <a:t>Toire</a:t>
                      </a:r>
                      <a:endParaRPr lang="fr-CA" dirty="0"/>
                    </a:p>
                  </a:txBody>
                  <a:tcPr/>
                </a:tc>
                <a:extLst>
                  <a:ext uri="{0D108BD9-81ED-4DB2-BD59-A6C34878D82A}">
                    <a16:rowId xmlns:a16="http://schemas.microsoft.com/office/drawing/2014/main" val="3534597314"/>
                  </a:ext>
                </a:extLst>
              </a:tr>
              <a:tr h="370840">
                <a:tc>
                  <a:txBody>
                    <a:bodyPr/>
                    <a:lstStyle/>
                    <a:p>
                      <a:r>
                        <a:rPr lang="fr-CA" dirty="0"/>
                        <a:t>6</a:t>
                      </a:r>
                    </a:p>
                  </a:txBody>
                  <a:tcPr/>
                </a:tc>
                <a:tc>
                  <a:txBody>
                    <a:bodyPr/>
                    <a:lstStyle/>
                    <a:p>
                      <a:r>
                        <a:rPr lang="fr-CA" dirty="0"/>
                        <a:t>Bob </a:t>
                      </a:r>
                      <a:r>
                        <a:rPr lang="fr-CA" dirty="0" err="1"/>
                        <a:t>Abiliste</a:t>
                      </a:r>
                      <a:endParaRPr lang="fr-CA" dirty="0"/>
                    </a:p>
                  </a:txBody>
                  <a:tcPr/>
                </a:tc>
                <a:extLst>
                  <a:ext uri="{0D108BD9-81ED-4DB2-BD59-A6C34878D82A}">
                    <a16:rowId xmlns:a16="http://schemas.microsoft.com/office/drawing/2014/main" val="1495228327"/>
                  </a:ext>
                </a:extLst>
              </a:tr>
            </a:tbl>
          </a:graphicData>
        </a:graphic>
      </p:graphicFrame>
      <p:pic>
        <p:nvPicPr>
          <p:cNvPr id="10" name="Image 9">
            <a:extLst>
              <a:ext uri="{FF2B5EF4-FFF2-40B4-BE49-F238E27FC236}">
                <a16:creationId xmlns:a16="http://schemas.microsoft.com/office/drawing/2014/main" id="{FD553CAC-FD46-8E9E-E9A7-BEE81269B491}"/>
              </a:ext>
            </a:extLst>
          </p:cNvPr>
          <p:cNvPicPr>
            <a:picLocks noChangeAspect="1"/>
          </p:cNvPicPr>
          <p:nvPr/>
        </p:nvPicPr>
        <p:blipFill>
          <a:blip r:embed="rId2"/>
          <a:stretch>
            <a:fillRect/>
          </a:stretch>
        </p:blipFill>
        <p:spPr>
          <a:xfrm>
            <a:off x="6197782" y="4556442"/>
            <a:ext cx="5218139" cy="2184578"/>
          </a:xfrm>
          <a:prstGeom prst="rect">
            <a:avLst/>
          </a:prstGeom>
        </p:spPr>
      </p:pic>
    </p:spTree>
    <p:extLst>
      <p:ext uri="{BB962C8B-B14F-4D97-AF65-F5344CB8AC3E}">
        <p14:creationId xmlns:p14="http://schemas.microsoft.com/office/powerpoint/2010/main" val="4162891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1695F903-C4CD-5760-9F5D-F87E4433122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7179B56-9D13-8E35-B482-522418221615}"/>
              </a:ext>
            </a:extLst>
          </p:cNvPr>
          <p:cNvSpPr>
            <a:spLocks noGrp="1"/>
          </p:cNvSpPr>
          <p:nvPr>
            <p:ph type="title"/>
          </p:nvPr>
        </p:nvSpPr>
        <p:spPr/>
        <p:txBody>
          <a:bodyPr/>
          <a:lstStyle/>
          <a:p>
            <a:r>
              <a:rPr lang="fr-CA" dirty="0"/>
              <a:t>PROBABILISTE: </a:t>
            </a:r>
            <a:r>
              <a:rPr lang="fr-FR" dirty="0"/>
              <a:t>Échantillon aléatoire stratifié</a:t>
            </a:r>
            <a:endParaRPr lang="fr-CA" dirty="0"/>
          </a:p>
        </p:txBody>
      </p:sp>
      <p:sp>
        <p:nvSpPr>
          <p:cNvPr id="3" name="Sous-titre 2">
            <a:extLst>
              <a:ext uri="{FF2B5EF4-FFF2-40B4-BE49-F238E27FC236}">
                <a16:creationId xmlns:a16="http://schemas.microsoft.com/office/drawing/2014/main" id="{772536E7-779E-1FF6-A733-72243BF4BD48}"/>
              </a:ext>
            </a:extLst>
          </p:cNvPr>
          <p:cNvSpPr>
            <a:spLocks noGrp="1"/>
          </p:cNvSpPr>
          <p:nvPr>
            <p:ph sz="half" idx="1"/>
          </p:nvPr>
        </p:nvSpPr>
        <p:spPr/>
        <p:txBody>
          <a:bodyPr anchor="ctr">
            <a:normAutofit lnSpcReduction="10000"/>
          </a:bodyPr>
          <a:lstStyle/>
          <a:p>
            <a:r>
              <a:rPr lang="fr-FR" dirty="0"/>
              <a:t>Population découpée en strates représentant certaines de ses caractéristiques </a:t>
            </a:r>
          </a:p>
          <a:p>
            <a:r>
              <a:rPr lang="fr-FR" dirty="0"/>
              <a:t>Éléments choisis dans les strates à l’aide d’une technique d’échantillonnage probabiliste (aléatoire simple)</a:t>
            </a:r>
          </a:p>
          <a:p>
            <a:r>
              <a:rPr lang="fr-FR" dirty="0"/>
              <a:t>Le nombre d’éléments choisis dans les strates représentent les proportions de la population</a:t>
            </a:r>
          </a:p>
          <a:p>
            <a:pPr marL="0" indent="0">
              <a:buNone/>
            </a:pPr>
            <a:endParaRPr lang="fr-FR" b="1" dirty="0"/>
          </a:p>
        </p:txBody>
      </p:sp>
      <p:sp>
        <p:nvSpPr>
          <p:cNvPr id="4" name="Espace réservé du numéro de diapositive 3">
            <a:extLst>
              <a:ext uri="{FF2B5EF4-FFF2-40B4-BE49-F238E27FC236}">
                <a16:creationId xmlns:a16="http://schemas.microsoft.com/office/drawing/2014/main" id="{313E4BB6-2EFE-66BC-AEDA-28BD1B0618F4}"/>
              </a:ext>
            </a:extLst>
          </p:cNvPr>
          <p:cNvSpPr>
            <a:spLocks noGrp="1"/>
          </p:cNvSpPr>
          <p:nvPr>
            <p:ph type="sldNum" sz="quarter" idx="12"/>
          </p:nvPr>
        </p:nvSpPr>
        <p:spPr/>
        <p:txBody>
          <a:bodyPr/>
          <a:lstStyle/>
          <a:p>
            <a:fld id="{BC8B4FB7-AB8A-41EC-A5E3-0904986CC267}" type="slidenum">
              <a:rPr lang="fr-CA" smtClean="0"/>
              <a:t>28</a:t>
            </a:fld>
            <a:endParaRPr lang="fr-CA"/>
          </a:p>
        </p:txBody>
      </p:sp>
      <p:graphicFrame>
        <p:nvGraphicFramePr>
          <p:cNvPr id="7" name="Espace réservé du contenu 6">
            <a:extLst>
              <a:ext uri="{FF2B5EF4-FFF2-40B4-BE49-F238E27FC236}">
                <a16:creationId xmlns:a16="http://schemas.microsoft.com/office/drawing/2014/main" id="{535A5B7E-66EB-4FD5-9AEF-D53E7B7702C1}"/>
              </a:ext>
            </a:extLst>
          </p:cNvPr>
          <p:cNvGraphicFramePr>
            <a:graphicFrameLocks noGrp="1"/>
          </p:cNvGraphicFramePr>
          <p:nvPr>
            <p:ph sz="half" idx="2"/>
            <p:extLst>
              <p:ext uri="{D42A27DB-BD31-4B8C-83A1-F6EECF244321}">
                <p14:modId xmlns:p14="http://schemas.microsoft.com/office/powerpoint/2010/main" val="2510172809"/>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451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5410087E-6CA0-6A91-B3C9-E7D8967143B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E8F4D02-2740-B4BC-2796-8C7A55A6E2EA}"/>
              </a:ext>
            </a:extLst>
          </p:cNvPr>
          <p:cNvSpPr>
            <a:spLocks noGrp="1"/>
          </p:cNvSpPr>
          <p:nvPr>
            <p:ph type="title"/>
          </p:nvPr>
        </p:nvSpPr>
        <p:spPr/>
        <p:txBody>
          <a:bodyPr/>
          <a:lstStyle/>
          <a:p>
            <a:r>
              <a:rPr lang="fr-CA" dirty="0"/>
              <a:t>PROBABILISTE: </a:t>
            </a:r>
            <a:r>
              <a:rPr lang="fr-FR" dirty="0"/>
              <a:t>Échantillon en grappes</a:t>
            </a:r>
            <a:endParaRPr lang="fr-CA" dirty="0"/>
          </a:p>
        </p:txBody>
      </p:sp>
      <p:sp>
        <p:nvSpPr>
          <p:cNvPr id="3" name="Sous-titre 2">
            <a:extLst>
              <a:ext uri="{FF2B5EF4-FFF2-40B4-BE49-F238E27FC236}">
                <a16:creationId xmlns:a16="http://schemas.microsoft.com/office/drawing/2014/main" id="{8331DF35-0048-DA31-66E0-7E5CBBE5E1C5}"/>
              </a:ext>
            </a:extLst>
          </p:cNvPr>
          <p:cNvSpPr>
            <a:spLocks noGrp="1"/>
          </p:cNvSpPr>
          <p:nvPr>
            <p:ph sz="half" idx="1"/>
          </p:nvPr>
        </p:nvSpPr>
        <p:spPr/>
        <p:txBody>
          <a:bodyPr anchor="ctr">
            <a:normAutofit lnSpcReduction="10000"/>
          </a:bodyPr>
          <a:lstStyle/>
          <a:p>
            <a:r>
              <a:rPr lang="fr-FR" dirty="0"/>
              <a:t>Choix aléatoires de grappes (groupes de sujets hétérogènes)</a:t>
            </a:r>
          </a:p>
          <a:p>
            <a:r>
              <a:rPr lang="fr-FR" dirty="0"/>
              <a:t>EX: Études sur l’insomnie des élèves du primaire (1075 élèves, 43 classes dans 27 écoles)</a:t>
            </a:r>
          </a:p>
          <a:p>
            <a:r>
              <a:rPr lang="fr-FR" dirty="0"/>
              <a:t>Choisir aléatoirement 10 classes (250 élèves) au lieu d’échantillonner de manière aléatoire les 1075 élèves</a:t>
            </a:r>
          </a:p>
          <a:p>
            <a:pPr marL="0" indent="0">
              <a:buNone/>
            </a:pPr>
            <a:endParaRPr lang="fr-FR" b="1" dirty="0"/>
          </a:p>
        </p:txBody>
      </p:sp>
      <p:sp>
        <p:nvSpPr>
          <p:cNvPr id="4" name="Espace réservé du numéro de diapositive 3">
            <a:extLst>
              <a:ext uri="{FF2B5EF4-FFF2-40B4-BE49-F238E27FC236}">
                <a16:creationId xmlns:a16="http://schemas.microsoft.com/office/drawing/2014/main" id="{5DF6AA3A-4F80-751E-3A24-F080C186F029}"/>
              </a:ext>
            </a:extLst>
          </p:cNvPr>
          <p:cNvSpPr>
            <a:spLocks noGrp="1"/>
          </p:cNvSpPr>
          <p:nvPr>
            <p:ph type="sldNum" sz="quarter" idx="12"/>
          </p:nvPr>
        </p:nvSpPr>
        <p:spPr/>
        <p:txBody>
          <a:bodyPr/>
          <a:lstStyle/>
          <a:p>
            <a:fld id="{BC8B4FB7-AB8A-41EC-A5E3-0904986CC267}" type="slidenum">
              <a:rPr lang="fr-CA" smtClean="0"/>
              <a:t>29</a:t>
            </a:fld>
            <a:endParaRPr lang="fr-CA"/>
          </a:p>
        </p:txBody>
      </p:sp>
      <p:pic>
        <p:nvPicPr>
          <p:cNvPr id="9" name="Espace réservé du contenu 8">
            <a:extLst>
              <a:ext uri="{FF2B5EF4-FFF2-40B4-BE49-F238E27FC236}">
                <a16:creationId xmlns:a16="http://schemas.microsoft.com/office/drawing/2014/main" id="{3FC79704-21D4-E42F-D3F0-8275AC1CAE1E}"/>
              </a:ext>
            </a:extLst>
          </p:cNvPr>
          <p:cNvPicPr>
            <a:picLocks noGrp="1" noChangeAspect="1"/>
          </p:cNvPicPr>
          <p:nvPr>
            <p:ph sz="half" idx="2"/>
          </p:nvPr>
        </p:nvPicPr>
        <p:blipFill>
          <a:blip r:embed="rId2"/>
          <a:stretch>
            <a:fillRect/>
          </a:stretch>
        </p:blipFill>
        <p:spPr>
          <a:xfrm>
            <a:off x="6172200" y="2555927"/>
            <a:ext cx="5372474" cy="2094731"/>
          </a:xfrm>
        </p:spPr>
      </p:pic>
    </p:spTree>
    <p:extLst>
      <p:ext uri="{BB962C8B-B14F-4D97-AF65-F5344CB8AC3E}">
        <p14:creationId xmlns:p14="http://schemas.microsoft.com/office/powerpoint/2010/main" val="1026101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97ADDCD3-EDCB-D869-40CB-2DF039DB58F1}"/>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72948AFB-7D39-73AC-9A3F-C1C6DE1307C8}"/>
              </a:ext>
            </a:extLst>
          </p:cNvPr>
          <p:cNvSpPr>
            <a:spLocks noGrp="1"/>
          </p:cNvSpPr>
          <p:nvPr>
            <p:ph type="title"/>
          </p:nvPr>
        </p:nvSpPr>
        <p:spPr/>
        <p:txBody>
          <a:bodyPr/>
          <a:lstStyle/>
          <a:p>
            <a:r>
              <a:rPr lang="fr-CA" dirty="0"/>
              <a:t>1. Retour sur les hypothèses</a:t>
            </a:r>
          </a:p>
        </p:txBody>
      </p:sp>
      <p:sp>
        <p:nvSpPr>
          <p:cNvPr id="7" name="Espace réservé du texte 6">
            <a:extLst>
              <a:ext uri="{FF2B5EF4-FFF2-40B4-BE49-F238E27FC236}">
                <a16:creationId xmlns:a16="http://schemas.microsoft.com/office/drawing/2014/main" id="{7F9DDB0A-31DA-951C-3E21-B0663D486753}"/>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78359F3B-489E-037B-57C5-330655B21783}"/>
              </a:ext>
            </a:extLst>
          </p:cNvPr>
          <p:cNvSpPr>
            <a:spLocks noGrp="1"/>
          </p:cNvSpPr>
          <p:nvPr>
            <p:ph type="sldNum" sz="quarter" idx="12"/>
          </p:nvPr>
        </p:nvSpPr>
        <p:spPr/>
        <p:txBody>
          <a:bodyPr/>
          <a:lstStyle/>
          <a:p>
            <a:fld id="{BC8B4FB7-AB8A-41EC-A5E3-0904986CC267}" type="slidenum">
              <a:rPr lang="fr-CA" smtClean="0"/>
              <a:t>3</a:t>
            </a:fld>
            <a:endParaRPr lang="fr-CA"/>
          </a:p>
        </p:txBody>
      </p:sp>
    </p:spTree>
    <p:extLst>
      <p:ext uri="{BB962C8B-B14F-4D97-AF65-F5344CB8AC3E}">
        <p14:creationId xmlns:p14="http://schemas.microsoft.com/office/powerpoint/2010/main" val="3950310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C900474A-9D57-AFA3-F4CC-1E3303DF725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B390989-9427-B033-1456-A6CE728A4B40}"/>
              </a:ext>
            </a:extLst>
          </p:cNvPr>
          <p:cNvSpPr>
            <a:spLocks noGrp="1"/>
          </p:cNvSpPr>
          <p:nvPr>
            <p:ph type="title"/>
          </p:nvPr>
        </p:nvSpPr>
        <p:spPr/>
        <p:txBody>
          <a:bodyPr/>
          <a:lstStyle/>
          <a:p>
            <a:r>
              <a:rPr lang="fr-FR" dirty="0"/>
              <a:t>Taille de l’échantillon</a:t>
            </a:r>
            <a:r>
              <a:rPr lang="fr-FR" baseline="30000" dirty="0"/>
              <a:t>1</a:t>
            </a:r>
            <a:endParaRPr lang="fr-CA" baseline="30000" dirty="0"/>
          </a:p>
        </p:txBody>
      </p:sp>
      <p:sp>
        <p:nvSpPr>
          <p:cNvPr id="3" name="Sous-titre 2">
            <a:extLst>
              <a:ext uri="{FF2B5EF4-FFF2-40B4-BE49-F238E27FC236}">
                <a16:creationId xmlns:a16="http://schemas.microsoft.com/office/drawing/2014/main" id="{269B0D86-E343-D2DE-616D-BBD35199B1BE}"/>
              </a:ext>
            </a:extLst>
          </p:cNvPr>
          <p:cNvSpPr>
            <a:spLocks noGrp="1"/>
          </p:cNvSpPr>
          <p:nvPr>
            <p:ph idx="1"/>
          </p:nvPr>
        </p:nvSpPr>
        <p:spPr/>
        <p:txBody>
          <a:bodyPr anchor="ctr">
            <a:normAutofit fontScale="85000" lnSpcReduction="10000"/>
          </a:bodyPr>
          <a:lstStyle/>
          <a:p>
            <a:r>
              <a:rPr lang="fr-FR" dirty="0"/>
              <a:t>Population homogène (les individus se ressemblent beaucoup sur les caractéristiques étudiées), un </a:t>
            </a:r>
            <a:r>
              <a:rPr lang="fr-FR" b="1" dirty="0"/>
              <a:t>échantillon plus petit </a:t>
            </a:r>
            <a:r>
              <a:rPr lang="fr-FR" dirty="0"/>
              <a:t>peut suffire.</a:t>
            </a:r>
            <a:endParaRPr lang="fr-FR" b="1" dirty="0"/>
          </a:p>
          <a:p>
            <a:r>
              <a:rPr lang="fr-FR" dirty="0"/>
              <a:t>Population est hétérogène (les individus varient beaucoup), un </a:t>
            </a:r>
            <a:r>
              <a:rPr lang="fr-FR" b="1" dirty="0"/>
              <a:t>échantillon plus grand </a:t>
            </a:r>
            <a:r>
              <a:rPr lang="fr-FR" dirty="0"/>
              <a:t>est nécessaire pour capturer cette diversité.</a:t>
            </a:r>
          </a:p>
          <a:p>
            <a:r>
              <a:rPr lang="fr-FR" dirty="0"/>
              <a:t>Précision: À homogénéité constante, une taille d’échantillon plus grande réduit la marge d’erreur et améliore la </a:t>
            </a:r>
            <a:r>
              <a:rPr lang="fr-FR" b="1" dirty="0"/>
              <a:t>précision</a:t>
            </a:r>
            <a:r>
              <a:rPr lang="fr-FR" dirty="0"/>
              <a:t> des résultats.</a:t>
            </a:r>
          </a:p>
          <a:p>
            <a:r>
              <a:rPr lang="fr-FR" dirty="0"/>
              <a:t>Plus l’étude inclut de </a:t>
            </a:r>
            <a:r>
              <a:rPr lang="fr-FR" b="1" dirty="0"/>
              <a:t>variables</a:t>
            </a:r>
            <a:r>
              <a:rPr lang="fr-FR" dirty="0"/>
              <a:t> à analyser, plus il faut </a:t>
            </a:r>
            <a:r>
              <a:rPr lang="fr-FR" b="1" dirty="0"/>
              <a:t>un grand échantillon.</a:t>
            </a:r>
          </a:p>
          <a:p>
            <a:r>
              <a:rPr lang="fr-FR" dirty="0"/>
              <a:t>Certaines analyses statistiques nécessitent des </a:t>
            </a:r>
            <a:r>
              <a:rPr lang="fr-FR" b="1" dirty="0"/>
              <a:t>échantillons plus grands </a:t>
            </a:r>
            <a:r>
              <a:rPr lang="fr-FR" dirty="0"/>
              <a:t>pour garantir des résultats significatifs.</a:t>
            </a:r>
            <a:endParaRPr lang="fr-FR" baseline="30000" dirty="0"/>
          </a:p>
          <a:p>
            <a:pPr marL="0" indent="0">
              <a:buNone/>
            </a:pPr>
            <a:endParaRPr lang="fr-FR" baseline="30000" dirty="0"/>
          </a:p>
          <a:p>
            <a:pPr marL="0" indent="0">
              <a:buNone/>
            </a:pPr>
            <a:r>
              <a:rPr lang="fr-FR" baseline="30000" dirty="0"/>
              <a:t>1 </a:t>
            </a:r>
            <a:r>
              <a:rPr lang="fr-FR" dirty="0"/>
              <a:t>pas besoin de retenir les ligne directrice pour le quantitatif (carte conceptuelle)</a:t>
            </a:r>
          </a:p>
        </p:txBody>
      </p:sp>
      <p:sp>
        <p:nvSpPr>
          <p:cNvPr id="4" name="Espace réservé du numéro de diapositive 3">
            <a:extLst>
              <a:ext uri="{FF2B5EF4-FFF2-40B4-BE49-F238E27FC236}">
                <a16:creationId xmlns:a16="http://schemas.microsoft.com/office/drawing/2014/main" id="{48832195-3E08-45DA-5F83-842AF524FF72}"/>
              </a:ext>
            </a:extLst>
          </p:cNvPr>
          <p:cNvSpPr>
            <a:spLocks noGrp="1"/>
          </p:cNvSpPr>
          <p:nvPr>
            <p:ph type="sldNum" sz="quarter" idx="12"/>
          </p:nvPr>
        </p:nvSpPr>
        <p:spPr/>
        <p:txBody>
          <a:bodyPr/>
          <a:lstStyle/>
          <a:p>
            <a:fld id="{BC8B4FB7-AB8A-41EC-A5E3-0904986CC267}" type="slidenum">
              <a:rPr lang="fr-CA" smtClean="0"/>
              <a:t>30</a:t>
            </a:fld>
            <a:endParaRPr lang="fr-CA"/>
          </a:p>
        </p:txBody>
      </p:sp>
    </p:spTree>
    <p:extLst>
      <p:ext uri="{BB962C8B-B14F-4D97-AF65-F5344CB8AC3E}">
        <p14:creationId xmlns:p14="http://schemas.microsoft.com/office/powerpoint/2010/main" val="1271061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7EF6C185-B38A-6DAE-1157-0420A2605B1A}"/>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F4583398-AC40-E3F4-D0B2-B15BE94A5796}"/>
              </a:ext>
            </a:extLst>
          </p:cNvPr>
          <p:cNvSpPr>
            <a:spLocks noGrp="1"/>
          </p:cNvSpPr>
          <p:nvPr>
            <p:ph type="title"/>
          </p:nvPr>
        </p:nvSpPr>
        <p:spPr/>
        <p:txBody>
          <a:bodyPr/>
          <a:lstStyle/>
          <a:p>
            <a:r>
              <a:rPr lang="fr-CA" dirty="0"/>
              <a:t>7. Mesure</a:t>
            </a:r>
          </a:p>
        </p:txBody>
      </p:sp>
      <p:sp>
        <p:nvSpPr>
          <p:cNvPr id="7" name="Espace réservé du texte 6">
            <a:extLst>
              <a:ext uri="{FF2B5EF4-FFF2-40B4-BE49-F238E27FC236}">
                <a16:creationId xmlns:a16="http://schemas.microsoft.com/office/drawing/2014/main" id="{BF23E86A-3D82-EB12-F0BE-B978EDE01A87}"/>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37FF2429-6B96-D942-B744-AC41E756FD05}"/>
              </a:ext>
            </a:extLst>
          </p:cNvPr>
          <p:cNvSpPr>
            <a:spLocks noGrp="1"/>
          </p:cNvSpPr>
          <p:nvPr>
            <p:ph type="sldNum" sz="quarter" idx="12"/>
          </p:nvPr>
        </p:nvSpPr>
        <p:spPr/>
        <p:txBody>
          <a:bodyPr/>
          <a:lstStyle/>
          <a:p>
            <a:fld id="{BC8B4FB7-AB8A-41EC-A5E3-0904986CC267}" type="slidenum">
              <a:rPr lang="fr-CA" smtClean="0"/>
              <a:t>31</a:t>
            </a:fld>
            <a:endParaRPr lang="fr-CA"/>
          </a:p>
        </p:txBody>
      </p:sp>
    </p:spTree>
    <p:extLst>
      <p:ext uri="{BB962C8B-B14F-4D97-AF65-F5344CB8AC3E}">
        <p14:creationId xmlns:p14="http://schemas.microsoft.com/office/powerpoint/2010/main" val="3957956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D4BF393B-DD03-5A0F-20A9-EADF0986881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10F1802-E234-72E3-DCBA-0485DE1F1C98}"/>
              </a:ext>
            </a:extLst>
          </p:cNvPr>
          <p:cNvSpPr>
            <a:spLocks noGrp="1"/>
          </p:cNvSpPr>
          <p:nvPr>
            <p:ph type="title"/>
          </p:nvPr>
        </p:nvSpPr>
        <p:spPr/>
        <p:txBody>
          <a:bodyPr>
            <a:normAutofit/>
          </a:bodyPr>
          <a:lstStyle/>
          <a:p>
            <a:r>
              <a:rPr lang="fr-CA" sz="4000" dirty="0"/>
              <a:t>Mesure: exemple des </a:t>
            </a:r>
            <a:r>
              <a:rPr lang="fr-FR" sz="4000" dirty="0"/>
              <a:t>bibliothèques Beausoleil et </a:t>
            </a:r>
            <a:r>
              <a:rPr lang="fr-FR" sz="4000" dirty="0" err="1"/>
              <a:t>Tristenuage</a:t>
            </a:r>
            <a:endParaRPr lang="fr-CA" sz="4000" dirty="0"/>
          </a:p>
        </p:txBody>
      </p:sp>
      <p:sp>
        <p:nvSpPr>
          <p:cNvPr id="3" name="Sous-titre 2">
            <a:extLst>
              <a:ext uri="{FF2B5EF4-FFF2-40B4-BE49-F238E27FC236}">
                <a16:creationId xmlns:a16="http://schemas.microsoft.com/office/drawing/2014/main" id="{C1333CD0-A1BA-BAB4-F873-BE5A358CC352}"/>
              </a:ext>
            </a:extLst>
          </p:cNvPr>
          <p:cNvSpPr>
            <a:spLocks noGrp="1"/>
          </p:cNvSpPr>
          <p:nvPr>
            <p:ph idx="1"/>
          </p:nvPr>
        </p:nvSpPr>
        <p:spPr/>
        <p:txBody>
          <a:bodyPr anchor="ctr">
            <a:normAutofit fontScale="92500" lnSpcReduction="10000"/>
          </a:bodyPr>
          <a:lstStyle/>
          <a:p>
            <a:pPr marL="0" indent="0">
              <a:buNone/>
            </a:pPr>
            <a:r>
              <a:rPr lang="fr-FR" dirty="0"/>
              <a:t>1. Choix du concept: </a:t>
            </a:r>
            <a:r>
              <a:rPr lang="fr-FR" b="1" dirty="0"/>
              <a:t>l’utilisation de la bibliothèque</a:t>
            </a:r>
          </a:p>
          <a:p>
            <a:pPr marL="0" indent="0">
              <a:buNone/>
            </a:pPr>
            <a:r>
              <a:rPr lang="fr-FR" dirty="0"/>
              <a:t>2. Spécifier le concept</a:t>
            </a:r>
          </a:p>
          <a:p>
            <a:pPr marL="457200" lvl="1" indent="0">
              <a:buNone/>
            </a:pPr>
            <a:r>
              <a:rPr lang="fr-FR" dirty="0"/>
              <a:t>Dimension collection, Dimension espace, Dimension services</a:t>
            </a:r>
          </a:p>
          <a:p>
            <a:pPr marL="0" indent="0">
              <a:buNone/>
            </a:pPr>
            <a:r>
              <a:rPr lang="fr-FR" dirty="0"/>
              <a:t>3. Choix des indicateurs</a:t>
            </a:r>
          </a:p>
          <a:p>
            <a:pPr marL="457200" lvl="1" indent="0">
              <a:buNone/>
            </a:pPr>
            <a:r>
              <a:rPr lang="fr-FR" dirty="0"/>
              <a:t>Dimension collection: nombre de prêts</a:t>
            </a:r>
          </a:p>
          <a:p>
            <a:pPr marL="457200" lvl="1" indent="0">
              <a:buNone/>
            </a:pPr>
            <a:r>
              <a:rPr lang="fr-FR" dirty="0"/>
              <a:t>Dimension espace: nombre d’entrées</a:t>
            </a:r>
          </a:p>
          <a:p>
            <a:pPr marL="457200" lvl="1" indent="0">
              <a:buNone/>
            </a:pPr>
            <a:r>
              <a:rPr lang="fr-FR" dirty="0"/>
              <a:t>Dimension services: nombre d’entretien de référence</a:t>
            </a:r>
          </a:p>
          <a:p>
            <a:pPr marL="0" indent="0">
              <a:buNone/>
            </a:pPr>
            <a:r>
              <a:rPr lang="fr-FR" dirty="0"/>
              <a:t>4. Formation des indices et importance relative de chaque indice</a:t>
            </a:r>
          </a:p>
          <a:p>
            <a:pPr marL="457200" lvl="1" indent="0">
              <a:buNone/>
            </a:pPr>
            <a:r>
              <a:rPr lang="fr-FR" dirty="0"/>
              <a:t>Dimension collection: nombre de prêts/ nombres d’usagers (1)</a:t>
            </a:r>
          </a:p>
          <a:p>
            <a:pPr marL="457200" lvl="1" indent="0">
              <a:buNone/>
            </a:pPr>
            <a:r>
              <a:rPr lang="fr-FR" dirty="0"/>
              <a:t>Dimension espace: nombre d’entrées/ nombres d’usagers (0,5)</a:t>
            </a:r>
          </a:p>
          <a:p>
            <a:pPr marL="457200" lvl="1" indent="0">
              <a:buNone/>
            </a:pPr>
            <a:r>
              <a:rPr lang="fr-FR" dirty="0"/>
              <a:t>Dimension services: nombre d’entretien de référence/ nombres d’usagers (2)</a:t>
            </a:r>
          </a:p>
          <a:p>
            <a:pPr marL="0" indent="0">
              <a:buNone/>
            </a:pPr>
            <a:endParaRPr lang="fr-FR" b="1" dirty="0"/>
          </a:p>
        </p:txBody>
      </p:sp>
      <p:sp>
        <p:nvSpPr>
          <p:cNvPr id="4" name="Espace réservé du numéro de diapositive 3">
            <a:extLst>
              <a:ext uri="{FF2B5EF4-FFF2-40B4-BE49-F238E27FC236}">
                <a16:creationId xmlns:a16="http://schemas.microsoft.com/office/drawing/2014/main" id="{A5DCFDD0-59EB-9DE5-0C25-77A3942CE5B8}"/>
              </a:ext>
            </a:extLst>
          </p:cNvPr>
          <p:cNvSpPr>
            <a:spLocks noGrp="1"/>
          </p:cNvSpPr>
          <p:nvPr>
            <p:ph type="sldNum" sz="quarter" idx="12"/>
          </p:nvPr>
        </p:nvSpPr>
        <p:spPr/>
        <p:txBody>
          <a:bodyPr/>
          <a:lstStyle/>
          <a:p>
            <a:fld id="{BC8B4FB7-AB8A-41EC-A5E3-0904986CC267}" type="slidenum">
              <a:rPr lang="fr-CA" smtClean="0"/>
              <a:t>32</a:t>
            </a:fld>
            <a:endParaRPr lang="fr-CA"/>
          </a:p>
        </p:txBody>
      </p:sp>
    </p:spTree>
    <p:extLst>
      <p:ext uri="{BB962C8B-B14F-4D97-AF65-F5344CB8AC3E}">
        <p14:creationId xmlns:p14="http://schemas.microsoft.com/office/powerpoint/2010/main" val="2678046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929BBE82-FF29-320C-7A6C-A259567790C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BECBFA9-DECF-35BE-18B9-DAFBEF2B3836}"/>
              </a:ext>
            </a:extLst>
          </p:cNvPr>
          <p:cNvSpPr>
            <a:spLocks noGrp="1"/>
          </p:cNvSpPr>
          <p:nvPr>
            <p:ph type="title"/>
          </p:nvPr>
        </p:nvSpPr>
        <p:spPr/>
        <p:txBody>
          <a:bodyPr>
            <a:normAutofit/>
          </a:bodyPr>
          <a:lstStyle/>
          <a:p>
            <a:r>
              <a:rPr lang="fr-CA" sz="4000" dirty="0"/>
              <a:t>Mesure: exemple des </a:t>
            </a:r>
            <a:r>
              <a:rPr lang="fr-FR" sz="4000" dirty="0"/>
              <a:t>bibliothèques Beausoleil et </a:t>
            </a:r>
            <a:r>
              <a:rPr lang="fr-FR" sz="4000" dirty="0" err="1"/>
              <a:t>Tristenuage</a:t>
            </a:r>
            <a:endParaRPr lang="fr-CA" sz="4000" dirty="0"/>
          </a:p>
        </p:txBody>
      </p:sp>
      <p:sp>
        <p:nvSpPr>
          <p:cNvPr id="3" name="Sous-titre 2">
            <a:extLst>
              <a:ext uri="{FF2B5EF4-FFF2-40B4-BE49-F238E27FC236}">
                <a16:creationId xmlns:a16="http://schemas.microsoft.com/office/drawing/2014/main" id="{7E9FAB78-5F9A-AD85-8D1B-4CD752FDC669}"/>
              </a:ext>
            </a:extLst>
          </p:cNvPr>
          <p:cNvSpPr>
            <a:spLocks noGrp="1"/>
          </p:cNvSpPr>
          <p:nvPr>
            <p:ph sz="half" idx="1"/>
          </p:nvPr>
        </p:nvSpPr>
        <p:spPr/>
        <p:txBody>
          <a:bodyPr anchor="ctr">
            <a:normAutofit/>
          </a:bodyPr>
          <a:lstStyle/>
          <a:p>
            <a:endParaRPr lang="fr-FR" dirty="0"/>
          </a:p>
          <a:p>
            <a:endParaRPr lang="fr-FR" dirty="0"/>
          </a:p>
          <a:p>
            <a:endParaRPr lang="fr-FR" dirty="0"/>
          </a:p>
          <a:p>
            <a:pPr marL="0" indent="0">
              <a:buNone/>
            </a:pPr>
            <a:endParaRPr lang="fr-FR" b="1" dirty="0"/>
          </a:p>
        </p:txBody>
      </p:sp>
      <p:graphicFrame>
        <p:nvGraphicFramePr>
          <p:cNvPr id="8" name="Espace réservé du contenu 7">
            <a:extLst>
              <a:ext uri="{FF2B5EF4-FFF2-40B4-BE49-F238E27FC236}">
                <a16:creationId xmlns:a16="http://schemas.microsoft.com/office/drawing/2014/main" id="{7F8CAA42-5F2E-5DB6-9E51-42D2845660DF}"/>
              </a:ext>
            </a:extLst>
          </p:cNvPr>
          <p:cNvGraphicFramePr>
            <a:graphicFrameLocks noGrp="1"/>
          </p:cNvGraphicFramePr>
          <p:nvPr>
            <p:ph sz="half" idx="2"/>
            <p:extLst>
              <p:ext uri="{D42A27DB-BD31-4B8C-83A1-F6EECF244321}">
                <p14:modId xmlns:p14="http://schemas.microsoft.com/office/powerpoint/2010/main" val="3124194152"/>
              </p:ext>
            </p:extLst>
          </p:nvPr>
        </p:nvGraphicFramePr>
        <p:xfrm>
          <a:off x="6172200" y="1825625"/>
          <a:ext cx="5181600" cy="21234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310581208"/>
                    </a:ext>
                  </a:extLst>
                </a:gridCol>
                <a:gridCol w="2590800">
                  <a:extLst>
                    <a:ext uri="{9D8B030D-6E8A-4147-A177-3AD203B41FA5}">
                      <a16:colId xmlns:a16="http://schemas.microsoft.com/office/drawing/2014/main" val="2943764016"/>
                    </a:ext>
                  </a:extLst>
                </a:gridCol>
              </a:tblGrid>
              <a:tr h="370840">
                <a:tc gridSpan="2">
                  <a:txBody>
                    <a:bodyPr/>
                    <a:lstStyle/>
                    <a:p>
                      <a:r>
                        <a:rPr lang="fr-CA" dirty="0"/>
                        <a:t>Information sur la bibliothèque </a:t>
                      </a:r>
                      <a:r>
                        <a:rPr lang="fr-CA" dirty="0" err="1"/>
                        <a:t>Tristenuage</a:t>
                      </a:r>
                      <a:endParaRPr lang="fr-CA" dirty="0"/>
                    </a:p>
                  </a:txBody>
                  <a:tcPr/>
                </a:tc>
                <a:tc hMerge="1">
                  <a:txBody>
                    <a:bodyPr/>
                    <a:lstStyle/>
                    <a:p>
                      <a:endParaRPr lang="fr-CA" dirty="0"/>
                    </a:p>
                  </a:txBody>
                  <a:tcPr/>
                </a:tc>
                <a:extLst>
                  <a:ext uri="{0D108BD9-81ED-4DB2-BD59-A6C34878D82A}">
                    <a16:rowId xmlns:a16="http://schemas.microsoft.com/office/drawing/2014/main" val="3638035346"/>
                  </a:ext>
                </a:extLst>
              </a:tr>
              <a:tr h="370840">
                <a:tc>
                  <a:txBody>
                    <a:bodyPr/>
                    <a:lstStyle/>
                    <a:p>
                      <a:r>
                        <a:rPr lang="fr-CA" dirty="0"/>
                        <a:t>Nombre d’usagers</a:t>
                      </a:r>
                    </a:p>
                  </a:txBody>
                  <a:tcPr/>
                </a:tc>
                <a:tc>
                  <a:txBody>
                    <a:bodyPr/>
                    <a:lstStyle/>
                    <a:p>
                      <a:r>
                        <a:rPr lang="fr-CA" dirty="0"/>
                        <a:t>500</a:t>
                      </a:r>
                    </a:p>
                  </a:txBody>
                  <a:tcPr/>
                </a:tc>
                <a:extLst>
                  <a:ext uri="{0D108BD9-81ED-4DB2-BD59-A6C34878D82A}">
                    <a16:rowId xmlns:a16="http://schemas.microsoft.com/office/drawing/2014/main" val="651372024"/>
                  </a:ext>
                </a:extLst>
              </a:tr>
              <a:tr h="370840">
                <a:tc>
                  <a:txBody>
                    <a:bodyPr/>
                    <a:lstStyle/>
                    <a:p>
                      <a:r>
                        <a:rPr lang="fr-CA" dirty="0"/>
                        <a:t>Nombre de prêts</a:t>
                      </a:r>
                    </a:p>
                  </a:txBody>
                  <a:tcPr/>
                </a:tc>
                <a:tc>
                  <a:txBody>
                    <a:bodyPr/>
                    <a:lstStyle/>
                    <a:p>
                      <a:r>
                        <a:rPr lang="fr-CA" dirty="0"/>
                        <a:t>5000</a:t>
                      </a:r>
                    </a:p>
                  </a:txBody>
                  <a:tcPr/>
                </a:tc>
                <a:extLst>
                  <a:ext uri="{0D108BD9-81ED-4DB2-BD59-A6C34878D82A}">
                    <a16:rowId xmlns:a16="http://schemas.microsoft.com/office/drawing/2014/main" val="1189831047"/>
                  </a:ext>
                </a:extLst>
              </a:tr>
              <a:tr h="370840">
                <a:tc>
                  <a:txBody>
                    <a:bodyPr/>
                    <a:lstStyle/>
                    <a:p>
                      <a:r>
                        <a:rPr lang="fr-CA" dirty="0"/>
                        <a:t>Nombre d’entrées</a:t>
                      </a:r>
                    </a:p>
                  </a:txBody>
                  <a:tcPr/>
                </a:tc>
                <a:tc>
                  <a:txBody>
                    <a:bodyPr/>
                    <a:lstStyle/>
                    <a:p>
                      <a:r>
                        <a:rPr lang="fr-CA" dirty="0"/>
                        <a:t>1000</a:t>
                      </a:r>
                    </a:p>
                  </a:txBody>
                  <a:tcPr/>
                </a:tc>
                <a:extLst>
                  <a:ext uri="{0D108BD9-81ED-4DB2-BD59-A6C34878D82A}">
                    <a16:rowId xmlns:a16="http://schemas.microsoft.com/office/drawing/2014/main" val="3330529304"/>
                  </a:ext>
                </a:extLst>
              </a:tr>
              <a:tr h="370840">
                <a:tc>
                  <a:txBody>
                    <a:bodyPr/>
                    <a:lstStyle/>
                    <a:p>
                      <a:r>
                        <a:rPr lang="fr-CA" dirty="0"/>
                        <a:t>Nombre d’entrevue de référence</a:t>
                      </a:r>
                    </a:p>
                  </a:txBody>
                  <a:tcPr/>
                </a:tc>
                <a:tc>
                  <a:txBody>
                    <a:bodyPr/>
                    <a:lstStyle/>
                    <a:p>
                      <a:r>
                        <a:rPr lang="fr-CA" dirty="0"/>
                        <a:t>800</a:t>
                      </a:r>
                    </a:p>
                  </a:txBody>
                  <a:tcPr/>
                </a:tc>
                <a:extLst>
                  <a:ext uri="{0D108BD9-81ED-4DB2-BD59-A6C34878D82A}">
                    <a16:rowId xmlns:a16="http://schemas.microsoft.com/office/drawing/2014/main" val="908066564"/>
                  </a:ext>
                </a:extLst>
              </a:tr>
            </a:tbl>
          </a:graphicData>
        </a:graphic>
      </p:graphicFrame>
      <p:sp>
        <p:nvSpPr>
          <p:cNvPr id="4" name="Espace réservé du numéro de diapositive 3">
            <a:extLst>
              <a:ext uri="{FF2B5EF4-FFF2-40B4-BE49-F238E27FC236}">
                <a16:creationId xmlns:a16="http://schemas.microsoft.com/office/drawing/2014/main" id="{7B53010A-00ED-548E-4E9C-5968875BC002}"/>
              </a:ext>
            </a:extLst>
          </p:cNvPr>
          <p:cNvSpPr>
            <a:spLocks noGrp="1"/>
          </p:cNvSpPr>
          <p:nvPr>
            <p:ph type="sldNum" sz="quarter" idx="12"/>
          </p:nvPr>
        </p:nvSpPr>
        <p:spPr/>
        <p:txBody>
          <a:bodyPr/>
          <a:lstStyle/>
          <a:p>
            <a:fld id="{BC8B4FB7-AB8A-41EC-A5E3-0904986CC267}" type="slidenum">
              <a:rPr lang="fr-CA" smtClean="0"/>
              <a:t>33</a:t>
            </a:fld>
            <a:endParaRPr lang="fr-CA"/>
          </a:p>
        </p:txBody>
      </p:sp>
      <p:graphicFrame>
        <p:nvGraphicFramePr>
          <p:cNvPr id="7" name="Espace réservé du contenu 7">
            <a:extLst>
              <a:ext uri="{FF2B5EF4-FFF2-40B4-BE49-F238E27FC236}">
                <a16:creationId xmlns:a16="http://schemas.microsoft.com/office/drawing/2014/main" id="{C1B6FE2C-3D6B-DFFD-FD3A-B5ED205067AF}"/>
              </a:ext>
            </a:extLst>
          </p:cNvPr>
          <p:cNvGraphicFramePr>
            <a:graphicFrameLocks/>
          </p:cNvGraphicFramePr>
          <p:nvPr>
            <p:extLst>
              <p:ext uri="{D42A27DB-BD31-4B8C-83A1-F6EECF244321}">
                <p14:modId xmlns:p14="http://schemas.microsoft.com/office/powerpoint/2010/main" val="3658066472"/>
              </p:ext>
            </p:extLst>
          </p:nvPr>
        </p:nvGraphicFramePr>
        <p:xfrm>
          <a:off x="755904" y="1828165"/>
          <a:ext cx="5181600" cy="21183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310581208"/>
                    </a:ext>
                  </a:extLst>
                </a:gridCol>
                <a:gridCol w="2590800">
                  <a:extLst>
                    <a:ext uri="{9D8B030D-6E8A-4147-A177-3AD203B41FA5}">
                      <a16:colId xmlns:a16="http://schemas.microsoft.com/office/drawing/2014/main" val="2943764016"/>
                    </a:ext>
                  </a:extLst>
                </a:gridCol>
              </a:tblGrid>
              <a:tr h="300609">
                <a:tc gridSpan="2">
                  <a:txBody>
                    <a:bodyPr/>
                    <a:lstStyle/>
                    <a:p>
                      <a:r>
                        <a:rPr lang="fr-CA" dirty="0"/>
                        <a:t>Information sur la bibliothèque Beausoleil</a:t>
                      </a:r>
                    </a:p>
                  </a:txBody>
                  <a:tcPr/>
                </a:tc>
                <a:tc hMerge="1">
                  <a:txBody>
                    <a:bodyPr/>
                    <a:lstStyle/>
                    <a:p>
                      <a:endParaRPr lang="fr-CA" dirty="0"/>
                    </a:p>
                  </a:txBody>
                  <a:tcPr/>
                </a:tc>
                <a:extLst>
                  <a:ext uri="{0D108BD9-81ED-4DB2-BD59-A6C34878D82A}">
                    <a16:rowId xmlns:a16="http://schemas.microsoft.com/office/drawing/2014/main" val="3638035346"/>
                  </a:ext>
                </a:extLst>
              </a:tr>
              <a:tr h="370840">
                <a:tc>
                  <a:txBody>
                    <a:bodyPr/>
                    <a:lstStyle/>
                    <a:p>
                      <a:r>
                        <a:rPr lang="fr-CA" dirty="0"/>
                        <a:t>Nombre d’usagers</a:t>
                      </a:r>
                    </a:p>
                  </a:txBody>
                  <a:tcPr/>
                </a:tc>
                <a:tc>
                  <a:txBody>
                    <a:bodyPr/>
                    <a:lstStyle/>
                    <a:p>
                      <a:r>
                        <a:rPr lang="fr-CA" dirty="0"/>
                        <a:t>1000</a:t>
                      </a:r>
                    </a:p>
                  </a:txBody>
                  <a:tcPr/>
                </a:tc>
                <a:extLst>
                  <a:ext uri="{0D108BD9-81ED-4DB2-BD59-A6C34878D82A}">
                    <a16:rowId xmlns:a16="http://schemas.microsoft.com/office/drawing/2014/main" val="651372024"/>
                  </a:ext>
                </a:extLst>
              </a:tr>
              <a:tr h="370840">
                <a:tc>
                  <a:txBody>
                    <a:bodyPr/>
                    <a:lstStyle/>
                    <a:p>
                      <a:r>
                        <a:rPr lang="fr-CA" dirty="0"/>
                        <a:t>Nombre de prêts</a:t>
                      </a:r>
                    </a:p>
                  </a:txBody>
                  <a:tcPr/>
                </a:tc>
                <a:tc>
                  <a:txBody>
                    <a:bodyPr/>
                    <a:lstStyle/>
                    <a:p>
                      <a:r>
                        <a:rPr lang="fr-CA" dirty="0"/>
                        <a:t>4000</a:t>
                      </a:r>
                    </a:p>
                  </a:txBody>
                  <a:tcPr/>
                </a:tc>
                <a:extLst>
                  <a:ext uri="{0D108BD9-81ED-4DB2-BD59-A6C34878D82A}">
                    <a16:rowId xmlns:a16="http://schemas.microsoft.com/office/drawing/2014/main" val="1189831047"/>
                  </a:ext>
                </a:extLst>
              </a:tr>
              <a:tr h="370840">
                <a:tc>
                  <a:txBody>
                    <a:bodyPr/>
                    <a:lstStyle/>
                    <a:p>
                      <a:r>
                        <a:rPr lang="fr-CA" dirty="0"/>
                        <a:t>Nombre d’entrées</a:t>
                      </a:r>
                    </a:p>
                  </a:txBody>
                  <a:tcPr/>
                </a:tc>
                <a:tc>
                  <a:txBody>
                    <a:bodyPr/>
                    <a:lstStyle/>
                    <a:p>
                      <a:r>
                        <a:rPr lang="fr-CA" dirty="0"/>
                        <a:t>2000</a:t>
                      </a:r>
                    </a:p>
                  </a:txBody>
                  <a:tcPr/>
                </a:tc>
                <a:extLst>
                  <a:ext uri="{0D108BD9-81ED-4DB2-BD59-A6C34878D82A}">
                    <a16:rowId xmlns:a16="http://schemas.microsoft.com/office/drawing/2014/main" val="3330529304"/>
                  </a:ext>
                </a:extLst>
              </a:tr>
              <a:tr h="370840">
                <a:tc>
                  <a:txBody>
                    <a:bodyPr/>
                    <a:lstStyle/>
                    <a:p>
                      <a:r>
                        <a:rPr lang="fr-CA" dirty="0"/>
                        <a:t>Nombre d’entrevue de référence</a:t>
                      </a:r>
                    </a:p>
                  </a:txBody>
                  <a:tcPr/>
                </a:tc>
                <a:tc>
                  <a:txBody>
                    <a:bodyPr/>
                    <a:lstStyle/>
                    <a:p>
                      <a:r>
                        <a:rPr lang="fr-CA" dirty="0"/>
                        <a:t>3000</a:t>
                      </a:r>
                    </a:p>
                  </a:txBody>
                  <a:tcPr/>
                </a:tc>
                <a:extLst>
                  <a:ext uri="{0D108BD9-81ED-4DB2-BD59-A6C34878D82A}">
                    <a16:rowId xmlns:a16="http://schemas.microsoft.com/office/drawing/2014/main" val="908066564"/>
                  </a:ext>
                </a:extLst>
              </a:tr>
            </a:tbl>
          </a:graphicData>
        </a:graphic>
      </p:graphicFrame>
      <p:sp>
        <p:nvSpPr>
          <p:cNvPr id="11" name="Sous-titre 2">
            <a:extLst>
              <a:ext uri="{FF2B5EF4-FFF2-40B4-BE49-F238E27FC236}">
                <a16:creationId xmlns:a16="http://schemas.microsoft.com/office/drawing/2014/main" id="{A8803F0B-1F23-6965-6971-374B464ADD39}"/>
              </a:ext>
            </a:extLst>
          </p:cNvPr>
          <p:cNvSpPr txBox="1">
            <a:spLocks/>
          </p:cNvSpPr>
          <p:nvPr/>
        </p:nvSpPr>
        <p:spPr>
          <a:xfrm>
            <a:off x="755904" y="4166489"/>
            <a:ext cx="10515600" cy="27555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fr-FR" sz="3200" dirty="0"/>
              <a:t>Quelle bibliothèque est la plus utilisée par ses usagers?</a:t>
            </a:r>
            <a:endParaRPr lang="fr-FR" sz="3200" b="1" dirty="0"/>
          </a:p>
        </p:txBody>
      </p:sp>
    </p:spTree>
    <p:extLst>
      <p:ext uri="{BB962C8B-B14F-4D97-AF65-F5344CB8AC3E}">
        <p14:creationId xmlns:p14="http://schemas.microsoft.com/office/powerpoint/2010/main" val="1644492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0C78C1B5-025B-C5EE-D580-80A747E4492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69140EB-0069-77D5-1075-F4F4863AD05E}"/>
              </a:ext>
            </a:extLst>
          </p:cNvPr>
          <p:cNvSpPr>
            <a:spLocks noGrp="1"/>
          </p:cNvSpPr>
          <p:nvPr>
            <p:ph type="title"/>
          </p:nvPr>
        </p:nvSpPr>
        <p:spPr/>
        <p:txBody>
          <a:bodyPr>
            <a:normAutofit/>
          </a:bodyPr>
          <a:lstStyle/>
          <a:p>
            <a:r>
              <a:rPr lang="fr-CA" sz="4000" dirty="0"/>
              <a:t>Mesure: exemple des </a:t>
            </a:r>
            <a:r>
              <a:rPr lang="fr-FR" sz="4000" dirty="0"/>
              <a:t>bibliothèques Beausoleil et </a:t>
            </a:r>
            <a:r>
              <a:rPr lang="fr-FR" sz="4000" dirty="0" err="1"/>
              <a:t>Tristenuage</a:t>
            </a:r>
            <a:endParaRPr lang="fr-CA" sz="4000" dirty="0"/>
          </a:p>
        </p:txBody>
      </p:sp>
      <p:sp>
        <p:nvSpPr>
          <p:cNvPr id="3" name="Sous-titre 2">
            <a:extLst>
              <a:ext uri="{FF2B5EF4-FFF2-40B4-BE49-F238E27FC236}">
                <a16:creationId xmlns:a16="http://schemas.microsoft.com/office/drawing/2014/main" id="{E9127A8A-9842-AB56-BA6A-795A6F508245}"/>
              </a:ext>
            </a:extLst>
          </p:cNvPr>
          <p:cNvSpPr>
            <a:spLocks noGrp="1"/>
          </p:cNvSpPr>
          <p:nvPr>
            <p:ph sz="half" idx="1"/>
          </p:nvPr>
        </p:nvSpPr>
        <p:spPr/>
        <p:txBody>
          <a:bodyPr anchor="ctr">
            <a:normAutofit/>
          </a:bodyPr>
          <a:lstStyle/>
          <a:p>
            <a:endParaRPr lang="fr-FR" dirty="0"/>
          </a:p>
          <a:p>
            <a:endParaRPr lang="fr-FR" dirty="0"/>
          </a:p>
          <a:p>
            <a:endParaRPr lang="fr-FR" dirty="0"/>
          </a:p>
          <a:p>
            <a:pPr marL="0" indent="0">
              <a:buNone/>
            </a:pPr>
            <a:endParaRPr lang="fr-FR" b="1" dirty="0"/>
          </a:p>
        </p:txBody>
      </p:sp>
      <p:graphicFrame>
        <p:nvGraphicFramePr>
          <p:cNvPr id="8" name="Espace réservé du contenu 7">
            <a:extLst>
              <a:ext uri="{FF2B5EF4-FFF2-40B4-BE49-F238E27FC236}">
                <a16:creationId xmlns:a16="http://schemas.microsoft.com/office/drawing/2014/main" id="{308C10AF-0F90-68B9-83AB-170F42C2EE75}"/>
              </a:ext>
            </a:extLst>
          </p:cNvPr>
          <p:cNvGraphicFramePr>
            <a:graphicFrameLocks noGrp="1"/>
          </p:cNvGraphicFramePr>
          <p:nvPr>
            <p:ph sz="half" idx="2"/>
          </p:nvPr>
        </p:nvGraphicFramePr>
        <p:xfrm>
          <a:off x="6172200" y="1825625"/>
          <a:ext cx="5181600" cy="21234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310581208"/>
                    </a:ext>
                  </a:extLst>
                </a:gridCol>
                <a:gridCol w="2590800">
                  <a:extLst>
                    <a:ext uri="{9D8B030D-6E8A-4147-A177-3AD203B41FA5}">
                      <a16:colId xmlns:a16="http://schemas.microsoft.com/office/drawing/2014/main" val="2943764016"/>
                    </a:ext>
                  </a:extLst>
                </a:gridCol>
              </a:tblGrid>
              <a:tr h="370840">
                <a:tc gridSpan="2">
                  <a:txBody>
                    <a:bodyPr/>
                    <a:lstStyle/>
                    <a:p>
                      <a:r>
                        <a:rPr lang="fr-CA" dirty="0"/>
                        <a:t>Information sur la bibliothèque </a:t>
                      </a:r>
                      <a:r>
                        <a:rPr lang="fr-CA" dirty="0" err="1"/>
                        <a:t>Tristenuage</a:t>
                      </a:r>
                      <a:endParaRPr lang="fr-CA" dirty="0"/>
                    </a:p>
                  </a:txBody>
                  <a:tcPr/>
                </a:tc>
                <a:tc hMerge="1">
                  <a:txBody>
                    <a:bodyPr/>
                    <a:lstStyle/>
                    <a:p>
                      <a:endParaRPr lang="fr-CA" dirty="0"/>
                    </a:p>
                  </a:txBody>
                  <a:tcPr/>
                </a:tc>
                <a:extLst>
                  <a:ext uri="{0D108BD9-81ED-4DB2-BD59-A6C34878D82A}">
                    <a16:rowId xmlns:a16="http://schemas.microsoft.com/office/drawing/2014/main" val="3638035346"/>
                  </a:ext>
                </a:extLst>
              </a:tr>
              <a:tr h="370840">
                <a:tc>
                  <a:txBody>
                    <a:bodyPr/>
                    <a:lstStyle/>
                    <a:p>
                      <a:r>
                        <a:rPr lang="fr-CA" dirty="0"/>
                        <a:t>Nombre d’usagers</a:t>
                      </a:r>
                    </a:p>
                  </a:txBody>
                  <a:tcPr/>
                </a:tc>
                <a:tc>
                  <a:txBody>
                    <a:bodyPr/>
                    <a:lstStyle/>
                    <a:p>
                      <a:r>
                        <a:rPr lang="fr-CA" dirty="0"/>
                        <a:t>500</a:t>
                      </a:r>
                    </a:p>
                  </a:txBody>
                  <a:tcPr/>
                </a:tc>
                <a:extLst>
                  <a:ext uri="{0D108BD9-81ED-4DB2-BD59-A6C34878D82A}">
                    <a16:rowId xmlns:a16="http://schemas.microsoft.com/office/drawing/2014/main" val="651372024"/>
                  </a:ext>
                </a:extLst>
              </a:tr>
              <a:tr h="370840">
                <a:tc>
                  <a:txBody>
                    <a:bodyPr/>
                    <a:lstStyle/>
                    <a:p>
                      <a:r>
                        <a:rPr lang="fr-CA" dirty="0"/>
                        <a:t>Nombre de prêts</a:t>
                      </a:r>
                    </a:p>
                  </a:txBody>
                  <a:tcPr/>
                </a:tc>
                <a:tc>
                  <a:txBody>
                    <a:bodyPr/>
                    <a:lstStyle/>
                    <a:p>
                      <a:r>
                        <a:rPr lang="fr-CA" dirty="0"/>
                        <a:t>5000</a:t>
                      </a:r>
                    </a:p>
                  </a:txBody>
                  <a:tcPr/>
                </a:tc>
                <a:extLst>
                  <a:ext uri="{0D108BD9-81ED-4DB2-BD59-A6C34878D82A}">
                    <a16:rowId xmlns:a16="http://schemas.microsoft.com/office/drawing/2014/main" val="1189831047"/>
                  </a:ext>
                </a:extLst>
              </a:tr>
              <a:tr h="370840">
                <a:tc>
                  <a:txBody>
                    <a:bodyPr/>
                    <a:lstStyle/>
                    <a:p>
                      <a:r>
                        <a:rPr lang="fr-CA" dirty="0"/>
                        <a:t>Nombre d’entrées</a:t>
                      </a:r>
                    </a:p>
                  </a:txBody>
                  <a:tcPr/>
                </a:tc>
                <a:tc>
                  <a:txBody>
                    <a:bodyPr/>
                    <a:lstStyle/>
                    <a:p>
                      <a:r>
                        <a:rPr lang="fr-CA" dirty="0"/>
                        <a:t>1000</a:t>
                      </a:r>
                    </a:p>
                  </a:txBody>
                  <a:tcPr/>
                </a:tc>
                <a:extLst>
                  <a:ext uri="{0D108BD9-81ED-4DB2-BD59-A6C34878D82A}">
                    <a16:rowId xmlns:a16="http://schemas.microsoft.com/office/drawing/2014/main" val="3330529304"/>
                  </a:ext>
                </a:extLst>
              </a:tr>
              <a:tr h="370840">
                <a:tc>
                  <a:txBody>
                    <a:bodyPr/>
                    <a:lstStyle/>
                    <a:p>
                      <a:r>
                        <a:rPr lang="fr-CA" dirty="0"/>
                        <a:t>Nombre d’entrevue de référence</a:t>
                      </a:r>
                    </a:p>
                  </a:txBody>
                  <a:tcPr/>
                </a:tc>
                <a:tc>
                  <a:txBody>
                    <a:bodyPr/>
                    <a:lstStyle/>
                    <a:p>
                      <a:r>
                        <a:rPr lang="fr-CA" dirty="0"/>
                        <a:t>800</a:t>
                      </a:r>
                    </a:p>
                  </a:txBody>
                  <a:tcPr/>
                </a:tc>
                <a:extLst>
                  <a:ext uri="{0D108BD9-81ED-4DB2-BD59-A6C34878D82A}">
                    <a16:rowId xmlns:a16="http://schemas.microsoft.com/office/drawing/2014/main" val="908066564"/>
                  </a:ext>
                </a:extLst>
              </a:tr>
            </a:tbl>
          </a:graphicData>
        </a:graphic>
      </p:graphicFrame>
      <p:sp>
        <p:nvSpPr>
          <p:cNvPr id="4" name="Espace réservé du numéro de diapositive 3">
            <a:extLst>
              <a:ext uri="{FF2B5EF4-FFF2-40B4-BE49-F238E27FC236}">
                <a16:creationId xmlns:a16="http://schemas.microsoft.com/office/drawing/2014/main" id="{560679FE-0D6A-1BF6-DCBE-F5235D6ABCA4}"/>
              </a:ext>
            </a:extLst>
          </p:cNvPr>
          <p:cNvSpPr>
            <a:spLocks noGrp="1"/>
          </p:cNvSpPr>
          <p:nvPr>
            <p:ph type="sldNum" sz="quarter" idx="12"/>
          </p:nvPr>
        </p:nvSpPr>
        <p:spPr/>
        <p:txBody>
          <a:bodyPr/>
          <a:lstStyle/>
          <a:p>
            <a:fld id="{BC8B4FB7-AB8A-41EC-A5E3-0904986CC267}" type="slidenum">
              <a:rPr lang="fr-CA" smtClean="0"/>
              <a:t>34</a:t>
            </a:fld>
            <a:endParaRPr lang="fr-CA"/>
          </a:p>
        </p:txBody>
      </p:sp>
      <p:graphicFrame>
        <p:nvGraphicFramePr>
          <p:cNvPr id="7" name="Espace réservé du contenu 7">
            <a:extLst>
              <a:ext uri="{FF2B5EF4-FFF2-40B4-BE49-F238E27FC236}">
                <a16:creationId xmlns:a16="http://schemas.microsoft.com/office/drawing/2014/main" id="{E503E618-517E-7171-BDD4-1A209B00F032}"/>
              </a:ext>
            </a:extLst>
          </p:cNvPr>
          <p:cNvGraphicFramePr>
            <a:graphicFrameLocks/>
          </p:cNvGraphicFramePr>
          <p:nvPr/>
        </p:nvGraphicFramePr>
        <p:xfrm>
          <a:off x="755904" y="1828165"/>
          <a:ext cx="5181600" cy="21183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310581208"/>
                    </a:ext>
                  </a:extLst>
                </a:gridCol>
                <a:gridCol w="2590800">
                  <a:extLst>
                    <a:ext uri="{9D8B030D-6E8A-4147-A177-3AD203B41FA5}">
                      <a16:colId xmlns:a16="http://schemas.microsoft.com/office/drawing/2014/main" val="2943764016"/>
                    </a:ext>
                  </a:extLst>
                </a:gridCol>
              </a:tblGrid>
              <a:tr h="300609">
                <a:tc gridSpan="2">
                  <a:txBody>
                    <a:bodyPr/>
                    <a:lstStyle/>
                    <a:p>
                      <a:r>
                        <a:rPr lang="fr-CA" dirty="0"/>
                        <a:t>Information sur la bibliothèque Beausoleil</a:t>
                      </a:r>
                    </a:p>
                  </a:txBody>
                  <a:tcPr/>
                </a:tc>
                <a:tc hMerge="1">
                  <a:txBody>
                    <a:bodyPr/>
                    <a:lstStyle/>
                    <a:p>
                      <a:endParaRPr lang="fr-CA" dirty="0"/>
                    </a:p>
                  </a:txBody>
                  <a:tcPr/>
                </a:tc>
                <a:extLst>
                  <a:ext uri="{0D108BD9-81ED-4DB2-BD59-A6C34878D82A}">
                    <a16:rowId xmlns:a16="http://schemas.microsoft.com/office/drawing/2014/main" val="3638035346"/>
                  </a:ext>
                </a:extLst>
              </a:tr>
              <a:tr h="370840">
                <a:tc>
                  <a:txBody>
                    <a:bodyPr/>
                    <a:lstStyle/>
                    <a:p>
                      <a:r>
                        <a:rPr lang="fr-CA" dirty="0"/>
                        <a:t>Nombre d’usagers</a:t>
                      </a:r>
                    </a:p>
                  </a:txBody>
                  <a:tcPr/>
                </a:tc>
                <a:tc>
                  <a:txBody>
                    <a:bodyPr/>
                    <a:lstStyle/>
                    <a:p>
                      <a:r>
                        <a:rPr lang="fr-CA" dirty="0"/>
                        <a:t>1000</a:t>
                      </a:r>
                    </a:p>
                  </a:txBody>
                  <a:tcPr/>
                </a:tc>
                <a:extLst>
                  <a:ext uri="{0D108BD9-81ED-4DB2-BD59-A6C34878D82A}">
                    <a16:rowId xmlns:a16="http://schemas.microsoft.com/office/drawing/2014/main" val="651372024"/>
                  </a:ext>
                </a:extLst>
              </a:tr>
              <a:tr h="370840">
                <a:tc>
                  <a:txBody>
                    <a:bodyPr/>
                    <a:lstStyle/>
                    <a:p>
                      <a:r>
                        <a:rPr lang="fr-CA" dirty="0"/>
                        <a:t>Nombre de prêts</a:t>
                      </a:r>
                    </a:p>
                  </a:txBody>
                  <a:tcPr/>
                </a:tc>
                <a:tc>
                  <a:txBody>
                    <a:bodyPr/>
                    <a:lstStyle/>
                    <a:p>
                      <a:r>
                        <a:rPr lang="fr-CA" dirty="0"/>
                        <a:t>4000</a:t>
                      </a:r>
                    </a:p>
                  </a:txBody>
                  <a:tcPr/>
                </a:tc>
                <a:extLst>
                  <a:ext uri="{0D108BD9-81ED-4DB2-BD59-A6C34878D82A}">
                    <a16:rowId xmlns:a16="http://schemas.microsoft.com/office/drawing/2014/main" val="1189831047"/>
                  </a:ext>
                </a:extLst>
              </a:tr>
              <a:tr h="370840">
                <a:tc>
                  <a:txBody>
                    <a:bodyPr/>
                    <a:lstStyle/>
                    <a:p>
                      <a:r>
                        <a:rPr lang="fr-CA" dirty="0"/>
                        <a:t>Nombre d’entrées</a:t>
                      </a:r>
                    </a:p>
                  </a:txBody>
                  <a:tcPr/>
                </a:tc>
                <a:tc>
                  <a:txBody>
                    <a:bodyPr/>
                    <a:lstStyle/>
                    <a:p>
                      <a:r>
                        <a:rPr lang="fr-CA" dirty="0"/>
                        <a:t>2000</a:t>
                      </a:r>
                    </a:p>
                  </a:txBody>
                  <a:tcPr/>
                </a:tc>
                <a:extLst>
                  <a:ext uri="{0D108BD9-81ED-4DB2-BD59-A6C34878D82A}">
                    <a16:rowId xmlns:a16="http://schemas.microsoft.com/office/drawing/2014/main" val="3330529304"/>
                  </a:ext>
                </a:extLst>
              </a:tr>
              <a:tr h="370840">
                <a:tc>
                  <a:txBody>
                    <a:bodyPr/>
                    <a:lstStyle/>
                    <a:p>
                      <a:r>
                        <a:rPr lang="fr-CA" dirty="0"/>
                        <a:t>Nombre d’entrevue de référence</a:t>
                      </a:r>
                    </a:p>
                  </a:txBody>
                  <a:tcPr/>
                </a:tc>
                <a:tc>
                  <a:txBody>
                    <a:bodyPr/>
                    <a:lstStyle/>
                    <a:p>
                      <a:r>
                        <a:rPr lang="fr-CA" dirty="0"/>
                        <a:t>3000</a:t>
                      </a:r>
                    </a:p>
                  </a:txBody>
                  <a:tcPr/>
                </a:tc>
                <a:extLst>
                  <a:ext uri="{0D108BD9-81ED-4DB2-BD59-A6C34878D82A}">
                    <a16:rowId xmlns:a16="http://schemas.microsoft.com/office/drawing/2014/main" val="908066564"/>
                  </a:ext>
                </a:extLst>
              </a:tr>
            </a:tbl>
          </a:graphicData>
        </a:graphic>
      </p:graphicFrame>
      <p:sp>
        <p:nvSpPr>
          <p:cNvPr id="9" name="Sous-titre 2">
            <a:extLst>
              <a:ext uri="{FF2B5EF4-FFF2-40B4-BE49-F238E27FC236}">
                <a16:creationId xmlns:a16="http://schemas.microsoft.com/office/drawing/2014/main" id="{46FF8891-6D09-7CFE-206D-8121DAEB6D34}"/>
              </a:ext>
            </a:extLst>
          </p:cNvPr>
          <p:cNvSpPr txBox="1">
            <a:spLocks/>
          </p:cNvSpPr>
          <p:nvPr/>
        </p:nvSpPr>
        <p:spPr>
          <a:xfrm>
            <a:off x="755904" y="4166489"/>
            <a:ext cx="5251704" cy="2755519"/>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fr-FR" dirty="0"/>
              <a:t>Dimension collection: nombre de prêts/ nombres d’usagers (1)</a:t>
            </a:r>
          </a:p>
          <a:p>
            <a:pPr marL="457200" lvl="1" indent="0">
              <a:buFont typeface="Arial" panose="020B0604020202020204" pitchFamily="34" charset="0"/>
              <a:buNone/>
            </a:pPr>
            <a:r>
              <a:rPr lang="fr-FR" dirty="0"/>
              <a:t>4000/1000 x 1 = 4</a:t>
            </a:r>
          </a:p>
          <a:p>
            <a:pPr marL="457200" lvl="1" indent="0">
              <a:buFont typeface="Arial" panose="020B0604020202020204" pitchFamily="34" charset="0"/>
              <a:buNone/>
            </a:pPr>
            <a:r>
              <a:rPr lang="fr-FR" dirty="0"/>
              <a:t>Dimension espace: nombre d’entrées/ nombres d’usagers (0,5)</a:t>
            </a:r>
          </a:p>
          <a:p>
            <a:pPr marL="457200" lvl="1" indent="0">
              <a:buFont typeface="Arial" panose="020B0604020202020204" pitchFamily="34" charset="0"/>
              <a:buNone/>
            </a:pPr>
            <a:r>
              <a:rPr lang="fr-FR" dirty="0"/>
              <a:t>2000/1000 x 0,5 = 1</a:t>
            </a:r>
          </a:p>
          <a:p>
            <a:pPr marL="457200" lvl="1" indent="0">
              <a:buFont typeface="Arial" panose="020B0604020202020204" pitchFamily="34" charset="0"/>
              <a:buNone/>
            </a:pPr>
            <a:r>
              <a:rPr lang="fr-FR" dirty="0"/>
              <a:t>Dimension services: nombre d’entretien de référence/ nombres d’usagers (2)</a:t>
            </a:r>
          </a:p>
          <a:p>
            <a:pPr marL="457200" lvl="1" indent="0">
              <a:buFont typeface="Arial" panose="020B0604020202020204" pitchFamily="34" charset="0"/>
              <a:buNone/>
            </a:pPr>
            <a:r>
              <a:rPr lang="fr-FR" dirty="0"/>
              <a:t>3000/1000 x 2 = 6</a:t>
            </a:r>
          </a:p>
          <a:p>
            <a:pPr marL="0" indent="0">
              <a:buFont typeface="Arial" panose="020B0604020202020204" pitchFamily="34" charset="0"/>
              <a:buNone/>
            </a:pPr>
            <a:r>
              <a:rPr lang="fr-FR" dirty="0"/>
              <a:t>Indice globale (score) = 4+1+6=</a:t>
            </a:r>
            <a:r>
              <a:rPr lang="fr-FR" b="1" dirty="0"/>
              <a:t>11</a:t>
            </a:r>
          </a:p>
        </p:txBody>
      </p:sp>
      <p:sp>
        <p:nvSpPr>
          <p:cNvPr id="10" name="Sous-titre 2">
            <a:extLst>
              <a:ext uri="{FF2B5EF4-FFF2-40B4-BE49-F238E27FC236}">
                <a16:creationId xmlns:a16="http://schemas.microsoft.com/office/drawing/2014/main" id="{5D6AF5B4-1F08-085A-B45C-F297EDE9A71C}"/>
              </a:ext>
            </a:extLst>
          </p:cNvPr>
          <p:cNvSpPr txBox="1">
            <a:spLocks/>
          </p:cNvSpPr>
          <p:nvPr/>
        </p:nvSpPr>
        <p:spPr>
          <a:xfrm>
            <a:off x="6172200" y="4166488"/>
            <a:ext cx="5251704" cy="2755519"/>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fr-FR" dirty="0"/>
              <a:t>Dimension collection: nombre de prêts/ nombres d’usagers (1)</a:t>
            </a:r>
          </a:p>
          <a:p>
            <a:pPr marL="457200" lvl="1" indent="0">
              <a:buFont typeface="Arial" panose="020B0604020202020204" pitchFamily="34" charset="0"/>
              <a:buNone/>
            </a:pPr>
            <a:r>
              <a:rPr lang="fr-FR" dirty="0"/>
              <a:t>5000/500 x 1 = 10</a:t>
            </a:r>
          </a:p>
          <a:p>
            <a:pPr marL="457200" lvl="1" indent="0">
              <a:buFont typeface="Arial" panose="020B0604020202020204" pitchFamily="34" charset="0"/>
              <a:buNone/>
            </a:pPr>
            <a:r>
              <a:rPr lang="fr-FR" dirty="0"/>
              <a:t>Dimension espace: nombre d’entrées/ nombres d’usagers (0,5)</a:t>
            </a:r>
          </a:p>
          <a:p>
            <a:pPr marL="457200" lvl="1" indent="0">
              <a:buFont typeface="Arial" panose="020B0604020202020204" pitchFamily="34" charset="0"/>
              <a:buNone/>
            </a:pPr>
            <a:r>
              <a:rPr lang="fr-FR" dirty="0"/>
              <a:t>1000/500 x 0,5 = 1</a:t>
            </a:r>
          </a:p>
          <a:p>
            <a:pPr marL="457200" lvl="1" indent="0">
              <a:buFont typeface="Arial" panose="020B0604020202020204" pitchFamily="34" charset="0"/>
              <a:buNone/>
            </a:pPr>
            <a:r>
              <a:rPr lang="fr-FR" dirty="0"/>
              <a:t>Dimension services: nombre d’entretien de référence/ nombres d’usagers (2)</a:t>
            </a:r>
          </a:p>
          <a:p>
            <a:pPr marL="457200" lvl="1" indent="0">
              <a:buFont typeface="Arial" panose="020B0604020202020204" pitchFamily="34" charset="0"/>
              <a:buNone/>
            </a:pPr>
            <a:r>
              <a:rPr lang="fr-FR" dirty="0"/>
              <a:t>800/500 x 2 = 3,2</a:t>
            </a:r>
          </a:p>
          <a:p>
            <a:pPr marL="0" indent="0">
              <a:buFont typeface="Arial" panose="020B0604020202020204" pitchFamily="34" charset="0"/>
              <a:buNone/>
            </a:pPr>
            <a:r>
              <a:rPr lang="fr-FR" dirty="0"/>
              <a:t>Indice globale (score) = 10+1+3,2=</a:t>
            </a:r>
            <a:r>
              <a:rPr lang="fr-FR" b="1" dirty="0"/>
              <a:t>13,2</a:t>
            </a:r>
          </a:p>
        </p:txBody>
      </p:sp>
    </p:spTree>
    <p:extLst>
      <p:ext uri="{BB962C8B-B14F-4D97-AF65-F5344CB8AC3E}">
        <p14:creationId xmlns:p14="http://schemas.microsoft.com/office/powerpoint/2010/main" val="2672026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789F3EC8-ED59-B426-EE55-28BC425DE071}"/>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648585B3-D958-FAF8-A80F-3E2FFFA14A43}"/>
              </a:ext>
            </a:extLst>
          </p:cNvPr>
          <p:cNvSpPr>
            <a:spLocks noGrp="1"/>
          </p:cNvSpPr>
          <p:nvPr>
            <p:ph type="title"/>
          </p:nvPr>
        </p:nvSpPr>
        <p:spPr/>
        <p:txBody>
          <a:bodyPr/>
          <a:lstStyle/>
          <a:p>
            <a:r>
              <a:rPr lang="fr-CA" dirty="0"/>
              <a:t>8. Questionnaire</a:t>
            </a:r>
          </a:p>
        </p:txBody>
      </p:sp>
      <p:sp>
        <p:nvSpPr>
          <p:cNvPr id="7" name="Espace réservé du texte 6">
            <a:extLst>
              <a:ext uri="{FF2B5EF4-FFF2-40B4-BE49-F238E27FC236}">
                <a16:creationId xmlns:a16="http://schemas.microsoft.com/office/drawing/2014/main" id="{9C769B56-16B1-90C6-A0A3-9B4C0074B890}"/>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480D6DCA-595D-B42C-32A0-A10637BE47FF}"/>
              </a:ext>
            </a:extLst>
          </p:cNvPr>
          <p:cNvSpPr>
            <a:spLocks noGrp="1"/>
          </p:cNvSpPr>
          <p:nvPr>
            <p:ph type="sldNum" sz="quarter" idx="12"/>
          </p:nvPr>
        </p:nvSpPr>
        <p:spPr/>
        <p:txBody>
          <a:bodyPr/>
          <a:lstStyle/>
          <a:p>
            <a:fld id="{BC8B4FB7-AB8A-41EC-A5E3-0904986CC267}" type="slidenum">
              <a:rPr lang="fr-CA" smtClean="0"/>
              <a:t>35</a:t>
            </a:fld>
            <a:endParaRPr lang="fr-CA"/>
          </a:p>
        </p:txBody>
      </p:sp>
    </p:spTree>
    <p:extLst>
      <p:ext uri="{BB962C8B-B14F-4D97-AF65-F5344CB8AC3E}">
        <p14:creationId xmlns:p14="http://schemas.microsoft.com/office/powerpoint/2010/main" val="2690311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D312E692-A334-E2A0-228D-2A337BD39FF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D0C8906-B7FA-02B0-3E8A-6E2179FEC134}"/>
              </a:ext>
            </a:extLst>
          </p:cNvPr>
          <p:cNvSpPr>
            <a:spLocks noGrp="1"/>
          </p:cNvSpPr>
          <p:nvPr>
            <p:ph type="title"/>
          </p:nvPr>
        </p:nvSpPr>
        <p:spPr/>
        <p:txBody>
          <a:bodyPr>
            <a:normAutofit/>
          </a:bodyPr>
          <a:lstStyle/>
          <a:p>
            <a:r>
              <a:rPr lang="fr-CA" sz="4000" dirty="0"/>
              <a:t>Élaboration du questionnaire - Étape 1: Tableau d’appariement</a:t>
            </a:r>
          </a:p>
        </p:txBody>
      </p:sp>
      <p:sp>
        <p:nvSpPr>
          <p:cNvPr id="3" name="Sous-titre 2">
            <a:extLst>
              <a:ext uri="{FF2B5EF4-FFF2-40B4-BE49-F238E27FC236}">
                <a16:creationId xmlns:a16="http://schemas.microsoft.com/office/drawing/2014/main" id="{93363CB9-D59C-EEC8-96AB-93BA05A8DA42}"/>
              </a:ext>
            </a:extLst>
          </p:cNvPr>
          <p:cNvSpPr>
            <a:spLocks noGrp="1"/>
          </p:cNvSpPr>
          <p:nvPr>
            <p:ph idx="1"/>
          </p:nvPr>
        </p:nvSpPr>
        <p:spPr/>
        <p:txBody>
          <a:bodyPr anchor="ctr">
            <a:normAutofit/>
          </a:bodyPr>
          <a:lstStyle/>
          <a:p>
            <a:pPr marL="0" indent="0">
              <a:buNone/>
            </a:pPr>
            <a:r>
              <a:rPr lang="fr-FR" dirty="0"/>
              <a:t>But de la recherche: Décrire les caractéristiques des services d’aide au lecteur mis en place dans les bibliothèques publiques des villes liées de l’île de Montréal </a:t>
            </a:r>
          </a:p>
          <a:p>
            <a:pPr marL="0" indent="0">
              <a:buNone/>
            </a:pPr>
            <a:endParaRPr lang="fr-FR" dirty="0"/>
          </a:p>
          <a:p>
            <a:pPr marL="0" indent="0">
              <a:spcBef>
                <a:spcPts val="1200"/>
              </a:spcBef>
              <a:buNone/>
            </a:pPr>
            <a:r>
              <a:rPr lang="fr-CA" sz="2000" dirty="0">
                <a:effectLst/>
                <a:ea typeface="Times" panose="02020603050405020304" pitchFamily="18" charset="0"/>
              </a:rPr>
              <a:t>QR1: Quelles sont les différentes formes de services d’aide au lecteur proposées dans les bibliothèques publiques des villes liées de l’île de Montréal?</a:t>
            </a:r>
            <a:endParaRPr lang="fr-CA" sz="2000" dirty="0">
              <a:ea typeface="Times" panose="02020603050405020304" pitchFamily="18" charset="0"/>
            </a:endParaRPr>
          </a:p>
          <a:p>
            <a:pPr marL="0" indent="0">
              <a:spcBef>
                <a:spcPts val="1200"/>
              </a:spcBef>
              <a:buNone/>
            </a:pPr>
            <a:r>
              <a:rPr lang="fr-CA" sz="2000" dirty="0">
                <a:effectLst/>
                <a:ea typeface="Times" panose="02020603050405020304" pitchFamily="18" charset="0"/>
              </a:rPr>
              <a:t>QR</a:t>
            </a:r>
            <a:r>
              <a:rPr lang="fr-CA" sz="2000" dirty="0">
                <a:ea typeface="Times" panose="02020603050405020304" pitchFamily="18" charset="0"/>
              </a:rPr>
              <a:t>2: </a:t>
            </a:r>
            <a:r>
              <a:rPr lang="fr-CA" sz="2000" dirty="0">
                <a:effectLst/>
                <a:ea typeface="Times" panose="02020603050405020304" pitchFamily="18" charset="0"/>
              </a:rPr>
              <a:t>Quelles ressources (humaines, matérielles et technologiques) sont mobilisées pour offrir ces services d’aide au lecteur dans les bibliothèques publiques des villes liées de l’île de Montréal?</a:t>
            </a:r>
            <a:endParaRPr lang="fr-CA" sz="2000" dirty="0">
              <a:ea typeface="Times" panose="02020603050405020304" pitchFamily="18" charset="0"/>
            </a:endParaRPr>
          </a:p>
          <a:p>
            <a:pPr marL="0" indent="0">
              <a:spcBef>
                <a:spcPts val="1200"/>
              </a:spcBef>
              <a:buNone/>
            </a:pPr>
            <a:r>
              <a:rPr lang="fr-CA" sz="2000" dirty="0">
                <a:effectLst/>
                <a:ea typeface="Times" panose="02020603050405020304" pitchFamily="18" charset="0"/>
              </a:rPr>
              <a:t>QR3: Quels publics cibles et besoins spécifiques sont pris en compte dans la conception et la mise en œuvre des services d’aide au lecteur dans ces bibliothèques?</a:t>
            </a:r>
          </a:p>
          <a:p>
            <a:pPr marL="0" indent="0">
              <a:buNone/>
            </a:pPr>
            <a:endParaRPr lang="fr-FR" b="1" dirty="0"/>
          </a:p>
        </p:txBody>
      </p:sp>
      <p:sp>
        <p:nvSpPr>
          <p:cNvPr id="4" name="Espace réservé du numéro de diapositive 3">
            <a:extLst>
              <a:ext uri="{FF2B5EF4-FFF2-40B4-BE49-F238E27FC236}">
                <a16:creationId xmlns:a16="http://schemas.microsoft.com/office/drawing/2014/main" id="{72D79598-783D-9C6A-D483-4511910B9C77}"/>
              </a:ext>
            </a:extLst>
          </p:cNvPr>
          <p:cNvSpPr>
            <a:spLocks noGrp="1"/>
          </p:cNvSpPr>
          <p:nvPr>
            <p:ph type="sldNum" sz="quarter" idx="12"/>
          </p:nvPr>
        </p:nvSpPr>
        <p:spPr/>
        <p:txBody>
          <a:bodyPr/>
          <a:lstStyle/>
          <a:p>
            <a:fld id="{BC8B4FB7-AB8A-41EC-A5E3-0904986CC267}" type="slidenum">
              <a:rPr lang="fr-CA" smtClean="0"/>
              <a:t>36</a:t>
            </a:fld>
            <a:endParaRPr lang="fr-CA"/>
          </a:p>
        </p:txBody>
      </p:sp>
    </p:spTree>
    <p:extLst>
      <p:ext uri="{BB962C8B-B14F-4D97-AF65-F5344CB8AC3E}">
        <p14:creationId xmlns:p14="http://schemas.microsoft.com/office/powerpoint/2010/main" val="536811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DC7CC2C4-34A1-1F8B-E9D2-D89D79F39B2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AD2DC7A-5393-8006-4086-A71A34DAF6F6}"/>
              </a:ext>
            </a:extLst>
          </p:cNvPr>
          <p:cNvSpPr>
            <a:spLocks noGrp="1"/>
          </p:cNvSpPr>
          <p:nvPr>
            <p:ph type="title"/>
          </p:nvPr>
        </p:nvSpPr>
        <p:spPr/>
        <p:txBody>
          <a:bodyPr>
            <a:normAutofit/>
          </a:bodyPr>
          <a:lstStyle/>
          <a:p>
            <a:r>
              <a:rPr lang="fr-CA" sz="4000" dirty="0"/>
              <a:t>Élaboration du questionnaire - Étape 1: Tableau d’appariement</a:t>
            </a:r>
          </a:p>
        </p:txBody>
      </p:sp>
      <p:graphicFrame>
        <p:nvGraphicFramePr>
          <p:cNvPr id="5" name="Espace réservé du contenu 4">
            <a:extLst>
              <a:ext uri="{FF2B5EF4-FFF2-40B4-BE49-F238E27FC236}">
                <a16:creationId xmlns:a16="http://schemas.microsoft.com/office/drawing/2014/main" id="{8E73CC00-5497-3FD4-6E92-B324FB3DEE06}"/>
              </a:ext>
            </a:extLst>
          </p:cNvPr>
          <p:cNvGraphicFramePr>
            <a:graphicFrameLocks noGrp="1"/>
          </p:cNvGraphicFramePr>
          <p:nvPr>
            <p:ph sz="half" idx="1"/>
            <p:extLst>
              <p:ext uri="{D42A27DB-BD31-4B8C-83A1-F6EECF244321}">
                <p14:modId xmlns:p14="http://schemas.microsoft.com/office/powerpoint/2010/main" val="3240139757"/>
              </p:ext>
            </p:extLst>
          </p:nvPr>
        </p:nvGraphicFramePr>
        <p:xfrm>
          <a:off x="838200" y="1825625"/>
          <a:ext cx="5181600" cy="31089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081081220"/>
                    </a:ext>
                  </a:extLst>
                </a:gridCol>
                <a:gridCol w="2590800">
                  <a:extLst>
                    <a:ext uri="{9D8B030D-6E8A-4147-A177-3AD203B41FA5}">
                      <a16:colId xmlns:a16="http://schemas.microsoft.com/office/drawing/2014/main" val="1175968244"/>
                    </a:ext>
                  </a:extLst>
                </a:gridCol>
              </a:tblGrid>
              <a:tr h="370840">
                <a:tc>
                  <a:txBody>
                    <a:bodyPr/>
                    <a:lstStyle/>
                    <a:p>
                      <a:r>
                        <a:rPr lang="fr-CA" sz="2400" dirty="0"/>
                        <a:t>Questions de recherche</a:t>
                      </a:r>
                    </a:p>
                  </a:txBody>
                  <a:tcPr/>
                </a:tc>
                <a:tc>
                  <a:txBody>
                    <a:bodyPr/>
                    <a:lstStyle/>
                    <a:p>
                      <a:r>
                        <a:rPr lang="fr-CA" sz="2400" dirty="0"/>
                        <a:t>Éléments du questionnaire</a:t>
                      </a:r>
                    </a:p>
                  </a:txBody>
                  <a:tcPr/>
                </a:tc>
                <a:extLst>
                  <a:ext uri="{0D108BD9-81ED-4DB2-BD59-A6C34878D82A}">
                    <a16:rowId xmlns:a16="http://schemas.microsoft.com/office/drawing/2014/main" val="3594731292"/>
                  </a:ext>
                </a:extLst>
              </a:tr>
              <a:tr h="370840">
                <a:tc>
                  <a:txBody>
                    <a:bodyPr/>
                    <a:lstStyle/>
                    <a:p>
                      <a:r>
                        <a:rPr lang="fr-FR" sz="2400" dirty="0"/>
                        <a:t>QR1</a:t>
                      </a:r>
                      <a:endParaRPr lang="fr-CA" sz="2400" dirty="0"/>
                    </a:p>
                  </a:txBody>
                  <a:tcPr/>
                </a:tc>
                <a:tc>
                  <a:txBody>
                    <a:bodyPr/>
                    <a:lstStyle/>
                    <a:p>
                      <a:r>
                        <a:rPr lang="fr-CA" sz="2400" dirty="0"/>
                        <a:t>2</a:t>
                      </a:r>
                    </a:p>
                  </a:txBody>
                  <a:tcPr/>
                </a:tc>
                <a:extLst>
                  <a:ext uri="{0D108BD9-81ED-4DB2-BD59-A6C34878D82A}">
                    <a16:rowId xmlns:a16="http://schemas.microsoft.com/office/drawing/2014/main" val="3212235961"/>
                  </a:ext>
                </a:extLst>
              </a:tr>
              <a:tr h="370840">
                <a:tc>
                  <a:txBody>
                    <a:bodyPr/>
                    <a:lstStyle/>
                    <a:p>
                      <a:r>
                        <a:rPr lang="fr-FR" sz="2400" dirty="0"/>
                        <a:t>QR1</a:t>
                      </a:r>
                      <a:endParaRPr lang="fr-CA" sz="2400" dirty="0"/>
                    </a:p>
                  </a:txBody>
                  <a:tcPr/>
                </a:tc>
                <a:tc>
                  <a:txBody>
                    <a:bodyPr/>
                    <a:lstStyle/>
                    <a:p>
                      <a:r>
                        <a:rPr lang="fr-CA" sz="2400" dirty="0"/>
                        <a:t>3</a:t>
                      </a:r>
                    </a:p>
                  </a:txBody>
                  <a:tcPr/>
                </a:tc>
                <a:extLst>
                  <a:ext uri="{0D108BD9-81ED-4DB2-BD59-A6C34878D82A}">
                    <a16:rowId xmlns:a16="http://schemas.microsoft.com/office/drawing/2014/main" val="1320021154"/>
                  </a:ext>
                </a:extLst>
              </a:tr>
              <a:tr h="370840">
                <a:tc>
                  <a:txBody>
                    <a:bodyPr/>
                    <a:lstStyle/>
                    <a:p>
                      <a:r>
                        <a:rPr lang="fr-FR" sz="2400" dirty="0"/>
                        <a:t>QR2</a:t>
                      </a:r>
                      <a:endParaRPr lang="fr-CA" sz="2400" dirty="0"/>
                    </a:p>
                  </a:txBody>
                  <a:tcPr/>
                </a:tc>
                <a:tc>
                  <a:txBody>
                    <a:bodyPr/>
                    <a:lstStyle/>
                    <a:p>
                      <a:r>
                        <a:rPr lang="fr-CA" sz="2400" dirty="0"/>
                        <a:t>1</a:t>
                      </a:r>
                    </a:p>
                  </a:txBody>
                  <a:tcPr/>
                </a:tc>
                <a:extLst>
                  <a:ext uri="{0D108BD9-81ED-4DB2-BD59-A6C34878D82A}">
                    <a16:rowId xmlns:a16="http://schemas.microsoft.com/office/drawing/2014/main" val="28432747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t>QR2</a:t>
                      </a:r>
                      <a:endParaRPr lang="fr-CA" sz="2400" dirty="0"/>
                    </a:p>
                  </a:txBody>
                  <a:tcPr/>
                </a:tc>
                <a:tc>
                  <a:txBody>
                    <a:bodyPr/>
                    <a:lstStyle/>
                    <a:p>
                      <a:r>
                        <a:rPr lang="fr-CA" sz="2400" dirty="0"/>
                        <a:t>5</a:t>
                      </a:r>
                    </a:p>
                  </a:txBody>
                  <a:tcPr/>
                </a:tc>
                <a:extLst>
                  <a:ext uri="{0D108BD9-81ED-4DB2-BD59-A6C34878D82A}">
                    <a16:rowId xmlns:a16="http://schemas.microsoft.com/office/drawing/2014/main" val="36352039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t>QR3</a:t>
                      </a:r>
                      <a:endParaRPr lang="fr-CA" sz="2400" dirty="0"/>
                    </a:p>
                  </a:txBody>
                  <a:tcPr/>
                </a:tc>
                <a:tc>
                  <a:txBody>
                    <a:bodyPr/>
                    <a:lstStyle/>
                    <a:p>
                      <a:r>
                        <a:rPr lang="fr-CA" sz="2400" dirty="0"/>
                        <a:t>4</a:t>
                      </a:r>
                    </a:p>
                  </a:txBody>
                  <a:tcPr/>
                </a:tc>
                <a:extLst>
                  <a:ext uri="{0D108BD9-81ED-4DB2-BD59-A6C34878D82A}">
                    <a16:rowId xmlns:a16="http://schemas.microsoft.com/office/drawing/2014/main" val="636560324"/>
                  </a:ext>
                </a:extLst>
              </a:tr>
            </a:tbl>
          </a:graphicData>
        </a:graphic>
      </p:graphicFrame>
      <p:sp>
        <p:nvSpPr>
          <p:cNvPr id="6" name="Espace réservé du contenu 5">
            <a:extLst>
              <a:ext uri="{FF2B5EF4-FFF2-40B4-BE49-F238E27FC236}">
                <a16:creationId xmlns:a16="http://schemas.microsoft.com/office/drawing/2014/main" id="{D6B895E8-2CB2-97F3-1496-CD2CAEF2A789}"/>
              </a:ext>
            </a:extLst>
          </p:cNvPr>
          <p:cNvSpPr>
            <a:spLocks noGrp="1"/>
          </p:cNvSpPr>
          <p:nvPr>
            <p:ph sz="half" idx="2"/>
          </p:nvPr>
        </p:nvSpPr>
        <p:spPr/>
        <p:txBody>
          <a:bodyPr>
            <a:normAutofit fontScale="92500" lnSpcReduction="20000"/>
          </a:bodyPr>
          <a:lstStyle/>
          <a:p>
            <a:pPr marL="0" indent="0" algn="ctr">
              <a:buNone/>
            </a:pPr>
            <a:r>
              <a:rPr lang="fr-CA" u="sng" dirty="0"/>
              <a:t>Questionnaire</a:t>
            </a:r>
          </a:p>
          <a:p>
            <a:endParaRPr lang="fr-CA" dirty="0"/>
          </a:p>
          <a:p>
            <a:pPr marL="514350" indent="-514350">
              <a:buFont typeface="+mj-lt"/>
              <a:buAutoNum type="arabicPeriod"/>
            </a:pPr>
            <a:r>
              <a:rPr lang="fr-FR" dirty="0"/>
              <a:t>Combien de membres du personnel sont…?</a:t>
            </a:r>
          </a:p>
          <a:p>
            <a:pPr marL="514350" indent="-514350">
              <a:buFont typeface="+mj-lt"/>
              <a:buAutoNum type="arabicPeriod"/>
            </a:pPr>
            <a:r>
              <a:rPr lang="fr-FR" dirty="0"/>
              <a:t>Quels types de services d’aide au lecteur proposez-vous…?</a:t>
            </a:r>
          </a:p>
          <a:p>
            <a:pPr marL="514350" indent="-514350">
              <a:buFont typeface="+mj-lt"/>
              <a:buAutoNum type="arabicPeriod"/>
            </a:pPr>
            <a:r>
              <a:rPr lang="fr-CA" dirty="0"/>
              <a:t>Offrez-vous des services numériques …?</a:t>
            </a:r>
          </a:p>
          <a:p>
            <a:pPr marL="514350" indent="-514350">
              <a:buFont typeface="+mj-lt"/>
              <a:buAutoNum type="arabicPeriod"/>
            </a:pPr>
            <a:r>
              <a:rPr lang="fr-CA" dirty="0"/>
              <a:t>Offrez-vous des services adaptés…?</a:t>
            </a:r>
          </a:p>
          <a:p>
            <a:pPr marL="514350" indent="-514350">
              <a:buFont typeface="+mj-lt"/>
              <a:buAutoNum type="arabicPeriod"/>
            </a:pPr>
            <a:r>
              <a:rPr lang="fr-CA" dirty="0"/>
              <a:t>Quels espaces physiques…?</a:t>
            </a:r>
          </a:p>
        </p:txBody>
      </p:sp>
      <p:sp>
        <p:nvSpPr>
          <p:cNvPr id="4" name="Espace réservé du numéro de diapositive 3">
            <a:extLst>
              <a:ext uri="{FF2B5EF4-FFF2-40B4-BE49-F238E27FC236}">
                <a16:creationId xmlns:a16="http://schemas.microsoft.com/office/drawing/2014/main" id="{9D4156AC-48C8-3F6D-4C91-B0EED1AFBBC1}"/>
              </a:ext>
            </a:extLst>
          </p:cNvPr>
          <p:cNvSpPr>
            <a:spLocks noGrp="1"/>
          </p:cNvSpPr>
          <p:nvPr>
            <p:ph type="sldNum" sz="quarter" idx="12"/>
          </p:nvPr>
        </p:nvSpPr>
        <p:spPr/>
        <p:txBody>
          <a:bodyPr/>
          <a:lstStyle/>
          <a:p>
            <a:fld id="{BC8B4FB7-AB8A-41EC-A5E3-0904986CC267}" type="slidenum">
              <a:rPr lang="fr-CA" smtClean="0"/>
              <a:t>37</a:t>
            </a:fld>
            <a:endParaRPr lang="fr-CA"/>
          </a:p>
        </p:txBody>
      </p:sp>
    </p:spTree>
    <p:extLst>
      <p:ext uri="{BB962C8B-B14F-4D97-AF65-F5344CB8AC3E}">
        <p14:creationId xmlns:p14="http://schemas.microsoft.com/office/powerpoint/2010/main" val="4225664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7E86FD85-5003-84A6-8CB4-A01E8D54750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B1676DC-3622-5AE6-D031-04EFD3529B39}"/>
              </a:ext>
            </a:extLst>
          </p:cNvPr>
          <p:cNvSpPr>
            <a:spLocks noGrp="1"/>
          </p:cNvSpPr>
          <p:nvPr>
            <p:ph type="title"/>
          </p:nvPr>
        </p:nvSpPr>
        <p:spPr/>
        <p:txBody>
          <a:bodyPr>
            <a:normAutofit/>
          </a:bodyPr>
          <a:lstStyle/>
          <a:p>
            <a:r>
              <a:rPr lang="fr-CA" sz="4000" dirty="0"/>
              <a:t>Type de questions fermées (1/8)</a:t>
            </a:r>
          </a:p>
        </p:txBody>
      </p:sp>
      <p:sp>
        <p:nvSpPr>
          <p:cNvPr id="3" name="Sous-titre 2">
            <a:extLst>
              <a:ext uri="{FF2B5EF4-FFF2-40B4-BE49-F238E27FC236}">
                <a16:creationId xmlns:a16="http://schemas.microsoft.com/office/drawing/2014/main" id="{4D4C9021-134F-8578-6B99-68A45087A658}"/>
              </a:ext>
            </a:extLst>
          </p:cNvPr>
          <p:cNvSpPr>
            <a:spLocks noGrp="1"/>
          </p:cNvSpPr>
          <p:nvPr>
            <p:ph idx="1"/>
          </p:nvPr>
        </p:nvSpPr>
        <p:spPr/>
        <p:txBody>
          <a:bodyPr anchor="ctr">
            <a:normAutofit/>
          </a:bodyPr>
          <a:lstStyle/>
          <a:p>
            <a:pPr marL="0" indent="0">
              <a:buNone/>
            </a:pPr>
            <a:r>
              <a:rPr lang="fr-CA" b="1" dirty="0"/>
              <a:t>Question dichotomique</a:t>
            </a:r>
          </a:p>
          <a:p>
            <a:pPr marL="0" indent="0">
              <a:buNone/>
            </a:pPr>
            <a:endParaRPr lang="fr-CA" dirty="0"/>
          </a:p>
          <a:p>
            <a:pPr marL="0" indent="0">
              <a:buNone/>
            </a:pPr>
            <a:r>
              <a:rPr lang="fr-FR" sz="2800" dirty="0"/>
              <a:t>Avez-vous utilisé le service de référence au cours des deux dernières semaines ?</a:t>
            </a:r>
          </a:p>
          <a:p>
            <a:endParaRPr lang="fr-FR" sz="2800" dirty="0"/>
          </a:p>
          <a:p>
            <a:pPr marL="0" indent="0">
              <a:buNone/>
            </a:pPr>
            <a:r>
              <a:rPr lang="fr-FR" sz="2800" dirty="0"/>
              <a:t>		❍ Oui 			 ❍ Non</a:t>
            </a:r>
          </a:p>
          <a:p>
            <a:pPr marL="0" indent="0">
              <a:buNone/>
            </a:pPr>
            <a:endParaRPr lang="fr-CA" dirty="0"/>
          </a:p>
          <a:p>
            <a:pPr marL="0" indent="0">
              <a:buNone/>
            </a:pPr>
            <a:endParaRPr lang="fr-CA" sz="2000" dirty="0">
              <a:effectLst/>
              <a:ea typeface="Times" panose="02020603050405020304" pitchFamily="18" charset="0"/>
            </a:endParaRPr>
          </a:p>
          <a:p>
            <a:pPr marL="0" indent="0">
              <a:buNone/>
            </a:pPr>
            <a:endParaRPr lang="fr-FR" b="1" dirty="0"/>
          </a:p>
        </p:txBody>
      </p:sp>
      <p:sp>
        <p:nvSpPr>
          <p:cNvPr id="4" name="Espace réservé du numéro de diapositive 3">
            <a:extLst>
              <a:ext uri="{FF2B5EF4-FFF2-40B4-BE49-F238E27FC236}">
                <a16:creationId xmlns:a16="http://schemas.microsoft.com/office/drawing/2014/main" id="{F088CA88-00AE-B4F2-F740-E6FF02D95A68}"/>
              </a:ext>
            </a:extLst>
          </p:cNvPr>
          <p:cNvSpPr>
            <a:spLocks noGrp="1"/>
          </p:cNvSpPr>
          <p:nvPr>
            <p:ph type="sldNum" sz="quarter" idx="12"/>
          </p:nvPr>
        </p:nvSpPr>
        <p:spPr/>
        <p:txBody>
          <a:bodyPr/>
          <a:lstStyle/>
          <a:p>
            <a:fld id="{BC8B4FB7-AB8A-41EC-A5E3-0904986CC267}" type="slidenum">
              <a:rPr lang="fr-CA" smtClean="0"/>
              <a:t>38</a:t>
            </a:fld>
            <a:endParaRPr lang="fr-CA"/>
          </a:p>
        </p:txBody>
      </p:sp>
      <p:sp>
        <p:nvSpPr>
          <p:cNvPr id="5" name="Carré corné 4">
            <a:extLst>
              <a:ext uri="{FF2B5EF4-FFF2-40B4-BE49-F238E27FC236}">
                <a16:creationId xmlns:a16="http://schemas.microsoft.com/office/drawing/2014/main" id="{F910F6EC-22AA-CBBB-37D8-C1E401D9E922}"/>
              </a:ext>
            </a:extLst>
          </p:cNvPr>
          <p:cNvSpPr/>
          <p:nvPr/>
        </p:nvSpPr>
        <p:spPr>
          <a:xfrm>
            <a:off x="9222105" y="5030787"/>
            <a:ext cx="2842534" cy="1325563"/>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400" b="1" dirty="0">
                <a:solidFill>
                  <a:schemeClr val="tx1"/>
                </a:solidFill>
              </a:rPr>
              <a:t>Choix d’une réponse parmi deux choix</a:t>
            </a:r>
          </a:p>
        </p:txBody>
      </p:sp>
    </p:spTree>
    <p:extLst>
      <p:ext uri="{BB962C8B-B14F-4D97-AF65-F5344CB8AC3E}">
        <p14:creationId xmlns:p14="http://schemas.microsoft.com/office/powerpoint/2010/main" val="3091384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41FB0CC6-7B58-DC53-2E70-523C0F78318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03586F5-F293-E552-6002-C226FA9C6052}"/>
              </a:ext>
            </a:extLst>
          </p:cNvPr>
          <p:cNvSpPr>
            <a:spLocks noGrp="1"/>
          </p:cNvSpPr>
          <p:nvPr>
            <p:ph type="title"/>
          </p:nvPr>
        </p:nvSpPr>
        <p:spPr/>
        <p:txBody>
          <a:bodyPr>
            <a:normAutofit/>
          </a:bodyPr>
          <a:lstStyle/>
          <a:p>
            <a:r>
              <a:rPr lang="fr-CA" sz="4000" dirty="0"/>
              <a:t>Type de questions fermées (2/8)</a:t>
            </a:r>
          </a:p>
        </p:txBody>
      </p:sp>
      <p:sp>
        <p:nvSpPr>
          <p:cNvPr id="3" name="Sous-titre 2">
            <a:extLst>
              <a:ext uri="{FF2B5EF4-FFF2-40B4-BE49-F238E27FC236}">
                <a16:creationId xmlns:a16="http://schemas.microsoft.com/office/drawing/2014/main" id="{BD2A5422-B6B9-6A15-2CAE-10FD667CBECB}"/>
              </a:ext>
            </a:extLst>
          </p:cNvPr>
          <p:cNvSpPr>
            <a:spLocks noGrp="1"/>
          </p:cNvSpPr>
          <p:nvPr>
            <p:ph idx="1"/>
          </p:nvPr>
        </p:nvSpPr>
        <p:spPr/>
        <p:txBody>
          <a:bodyPr anchor="ctr">
            <a:normAutofit/>
          </a:bodyPr>
          <a:lstStyle/>
          <a:p>
            <a:pPr marL="0" indent="0">
              <a:buNone/>
            </a:pPr>
            <a:r>
              <a:rPr lang="fr-FR" sz="2800" b="1" dirty="0">
                <a:latin typeface="+mn-lt"/>
              </a:rPr>
              <a:t>Question à choix multiples</a:t>
            </a:r>
            <a:endParaRPr lang="fr-CA" dirty="0"/>
          </a:p>
          <a:p>
            <a:pPr marL="0" indent="0">
              <a:buNone/>
            </a:pPr>
            <a:r>
              <a:rPr lang="fr-FR" sz="2800" dirty="0"/>
              <a:t>Quelle est votre langue maternelle? (1 seul choix)</a:t>
            </a:r>
          </a:p>
          <a:p>
            <a:pPr marL="0" indent="0">
              <a:buNone/>
            </a:pPr>
            <a:endParaRPr lang="fr-FR" sz="2800" dirty="0"/>
          </a:p>
          <a:p>
            <a:pPr marL="0" indent="0">
              <a:buNone/>
            </a:pPr>
            <a:r>
              <a:rPr lang="fr-FR" sz="2800" dirty="0"/>
              <a:t>		❍ Français</a:t>
            </a:r>
          </a:p>
          <a:p>
            <a:pPr marL="0" indent="0">
              <a:buNone/>
            </a:pPr>
            <a:r>
              <a:rPr lang="fr-FR" sz="2800" dirty="0"/>
              <a:t>		❍ Anglais</a:t>
            </a:r>
          </a:p>
          <a:p>
            <a:pPr marL="0" indent="0">
              <a:buNone/>
            </a:pPr>
            <a:r>
              <a:rPr lang="fr-FR" sz="2800" dirty="0"/>
              <a:t>		❍ Espagnol</a:t>
            </a:r>
          </a:p>
          <a:p>
            <a:pPr marL="0" indent="0">
              <a:buNone/>
            </a:pPr>
            <a:r>
              <a:rPr lang="fr-FR" sz="2800" dirty="0"/>
              <a:t>		❍ Autre</a:t>
            </a:r>
          </a:p>
          <a:p>
            <a:pPr marL="0" indent="0">
              <a:buNone/>
            </a:pPr>
            <a:endParaRPr lang="fr-CA" dirty="0"/>
          </a:p>
          <a:p>
            <a:pPr marL="0" indent="0">
              <a:buNone/>
            </a:pPr>
            <a:endParaRPr lang="fr-CA" sz="2000" dirty="0">
              <a:effectLst/>
              <a:ea typeface="Times" panose="02020603050405020304" pitchFamily="18" charset="0"/>
            </a:endParaRPr>
          </a:p>
          <a:p>
            <a:pPr marL="0" indent="0">
              <a:buNone/>
            </a:pPr>
            <a:endParaRPr lang="fr-FR" b="1" dirty="0"/>
          </a:p>
        </p:txBody>
      </p:sp>
      <p:sp>
        <p:nvSpPr>
          <p:cNvPr id="4" name="Espace réservé du numéro de diapositive 3">
            <a:extLst>
              <a:ext uri="{FF2B5EF4-FFF2-40B4-BE49-F238E27FC236}">
                <a16:creationId xmlns:a16="http://schemas.microsoft.com/office/drawing/2014/main" id="{9037467A-7041-0255-D859-5EEE028C97BC}"/>
              </a:ext>
            </a:extLst>
          </p:cNvPr>
          <p:cNvSpPr>
            <a:spLocks noGrp="1"/>
          </p:cNvSpPr>
          <p:nvPr>
            <p:ph type="sldNum" sz="quarter" idx="12"/>
          </p:nvPr>
        </p:nvSpPr>
        <p:spPr/>
        <p:txBody>
          <a:bodyPr/>
          <a:lstStyle/>
          <a:p>
            <a:fld id="{BC8B4FB7-AB8A-41EC-A5E3-0904986CC267}" type="slidenum">
              <a:rPr lang="fr-CA" smtClean="0"/>
              <a:t>39</a:t>
            </a:fld>
            <a:endParaRPr lang="fr-CA"/>
          </a:p>
        </p:txBody>
      </p:sp>
      <p:sp>
        <p:nvSpPr>
          <p:cNvPr id="6" name="Carré corné 3">
            <a:extLst>
              <a:ext uri="{FF2B5EF4-FFF2-40B4-BE49-F238E27FC236}">
                <a16:creationId xmlns:a16="http://schemas.microsoft.com/office/drawing/2014/main" id="{470B623E-5590-3186-76CF-510CE14E068A}"/>
              </a:ext>
            </a:extLst>
          </p:cNvPr>
          <p:cNvSpPr/>
          <p:nvPr/>
        </p:nvSpPr>
        <p:spPr>
          <a:xfrm>
            <a:off x="8939784" y="5200196"/>
            <a:ext cx="3042559" cy="1111704"/>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400" b="1" dirty="0">
                <a:solidFill>
                  <a:schemeClr val="tx1"/>
                </a:solidFill>
              </a:rPr>
              <a:t>Choix d’une réponse parmi plusieurs choix</a:t>
            </a:r>
          </a:p>
        </p:txBody>
      </p:sp>
    </p:spTree>
    <p:extLst>
      <p:ext uri="{BB962C8B-B14F-4D97-AF65-F5344CB8AC3E}">
        <p14:creationId xmlns:p14="http://schemas.microsoft.com/office/powerpoint/2010/main" val="3028145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A2BD3DDA-3170-9F54-49F7-D63B8C224C5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C060AC0-07F4-4A24-1117-16E1C674B036}"/>
              </a:ext>
            </a:extLst>
          </p:cNvPr>
          <p:cNvSpPr>
            <a:spLocks noGrp="1"/>
          </p:cNvSpPr>
          <p:nvPr>
            <p:ph type="title"/>
          </p:nvPr>
        </p:nvSpPr>
        <p:spPr/>
        <p:txBody>
          <a:bodyPr/>
          <a:lstStyle/>
          <a:p>
            <a:r>
              <a:rPr lang="fr-CA" dirty="0"/>
              <a:t>Retour sur les hypothèses: principes généraux</a:t>
            </a:r>
          </a:p>
        </p:txBody>
      </p:sp>
      <p:sp>
        <p:nvSpPr>
          <p:cNvPr id="3" name="Sous-titre 2">
            <a:extLst>
              <a:ext uri="{FF2B5EF4-FFF2-40B4-BE49-F238E27FC236}">
                <a16:creationId xmlns:a16="http://schemas.microsoft.com/office/drawing/2014/main" id="{C63D5596-653F-3A32-FF67-DF590D8CCB58}"/>
              </a:ext>
            </a:extLst>
          </p:cNvPr>
          <p:cNvSpPr>
            <a:spLocks noGrp="1"/>
          </p:cNvSpPr>
          <p:nvPr>
            <p:ph idx="1"/>
          </p:nvPr>
        </p:nvSpPr>
        <p:spPr/>
        <p:txBody>
          <a:bodyPr anchor="ctr">
            <a:normAutofit/>
          </a:bodyPr>
          <a:lstStyle/>
          <a:p>
            <a:r>
              <a:rPr lang="fr-CA" dirty="0"/>
              <a:t>Hypothèse: énoncé déclaratif qui postule les relations entre les variables</a:t>
            </a:r>
          </a:p>
          <a:p>
            <a:r>
              <a:rPr lang="fr-CA" dirty="0"/>
              <a:t>L’hypothèse n’est pas une réponse finale, c’est une affirmation qui nécessite une vérification empirique</a:t>
            </a:r>
          </a:p>
          <a:p>
            <a:r>
              <a:rPr lang="fr-CA" dirty="0"/>
              <a:t>Liée à la théorie </a:t>
            </a:r>
            <a:r>
              <a:rPr lang="fr-FR" dirty="0"/>
              <a:t>(donc explicatif - vérification de relations ou prédictif)</a:t>
            </a:r>
            <a:endParaRPr lang="fr-CA" dirty="0"/>
          </a:p>
          <a:p>
            <a:r>
              <a:rPr lang="fr-CA" dirty="0"/>
              <a:t>Quatre facettes  (simple/complexe, directionnelle/non-directionnelle, nulle/alternative, association/causalité)</a:t>
            </a:r>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E3AEC346-BBF9-BDD4-067B-96E027444360}"/>
              </a:ext>
            </a:extLst>
          </p:cNvPr>
          <p:cNvSpPr>
            <a:spLocks noGrp="1"/>
          </p:cNvSpPr>
          <p:nvPr>
            <p:ph type="sldNum" sz="quarter" idx="12"/>
          </p:nvPr>
        </p:nvSpPr>
        <p:spPr/>
        <p:txBody>
          <a:bodyPr/>
          <a:lstStyle/>
          <a:p>
            <a:fld id="{BC8B4FB7-AB8A-41EC-A5E3-0904986CC267}" type="slidenum">
              <a:rPr lang="fr-CA" smtClean="0"/>
              <a:t>4</a:t>
            </a:fld>
            <a:endParaRPr lang="fr-CA"/>
          </a:p>
        </p:txBody>
      </p:sp>
    </p:spTree>
    <p:extLst>
      <p:ext uri="{BB962C8B-B14F-4D97-AF65-F5344CB8AC3E}">
        <p14:creationId xmlns:p14="http://schemas.microsoft.com/office/powerpoint/2010/main" val="3926934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FEADDD1B-6B80-0F95-6DAF-C989F992F2C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58BE595-28B9-5105-1CE4-85576B9B413B}"/>
              </a:ext>
            </a:extLst>
          </p:cNvPr>
          <p:cNvSpPr>
            <a:spLocks noGrp="1"/>
          </p:cNvSpPr>
          <p:nvPr>
            <p:ph type="title"/>
          </p:nvPr>
        </p:nvSpPr>
        <p:spPr/>
        <p:txBody>
          <a:bodyPr>
            <a:normAutofit/>
          </a:bodyPr>
          <a:lstStyle/>
          <a:p>
            <a:r>
              <a:rPr lang="fr-CA" sz="4000" dirty="0"/>
              <a:t>Type de questions fermées (3/8)</a:t>
            </a:r>
          </a:p>
        </p:txBody>
      </p:sp>
      <p:sp>
        <p:nvSpPr>
          <p:cNvPr id="3" name="Sous-titre 2">
            <a:extLst>
              <a:ext uri="{FF2B5EF4-FFF2-40B4-BE49-F238E27FC236}">
                <a16:creationId xmlns:a16="http://schemas.microsoft.com/office/drawing/2014/main" id="{43F2DDA1-D531-6CEE-0A79-BE2916232F85}"/>
              </a:ext>
            </a:extLst>
          </p:cNvPr>
          <p:cNvSpPr>
            <a:spLocks noGrp="1"/>
          </p:cNvSpPr>
          <p:nvPr>
            <p:ph idx="1"/>
          </p:nvPr>
        </p:nvSpPr>
        <p:spPr/>
        <p:txBody>
          <a:bodyPr anchor="ctr">
            <a:normAutofit/>
          </a:bodyPr>
          <a:lstStyle/>
          <a:p>
            <a:pPr marL="0" indent="0">
              <a:buNone/>
            </a:pPr>
            <a:r>
              <a:rPr lang="fr-FR" sz="2800" b="1" dirty="0">
                <a:latin typeface="+mn-lt"/>
              </a:rPr>
              <a:t>Question à réponses multiples </a:t>
            </a:r>
          </a:p>
          <a:p>
            <a:pPr marL="0" indent="0">
              <a:buNone/>
            </a:pPr>
            <a:r>
              <a:rPr lang="fr-FR" sz="2800" dirty="0"/>
              <a:t>Quel(s) service(s) de la bibliothèque avez-vous utilisé(s) aujourd’hui? (Cochez toutes les réponses qui s’appliquent.)</a:t>
            </a:r>
          </a:p>
          <a:p>
            <a:pPr marL="0" indent="0">
              <a:buNone/>
            </a:pPr>
            <a:r>
              <a:rPr lang="fr-FR" sz="2800" dirty="0"/>
              <a:t>		</a:t>
            </a:r>
          </a:p>
          <a:p>
            <a:pPr marL="0" indent="0">
              <a:buNone/>
            </a:pPr>
            <a:r>
              <a:rPr lang="fr-FR" sz="2800" dirty="0"/>
              <a:t>		❒ Référence</a:t>
            </a:r>
          </a:p>
          <a:p>
            <a:pPr marL="0" indent="0">
              <a:buNone/>
            </a:pPr>
            <a:r>
              <a:rPr lang="fr-FR" sz="2800" dirty="0"/>
              <a:t>		❒ Prêt entre bibliothèques</a:t>
            </a:r>
          </a:p>
          <a:p>
            <a:pPr marL="0" indent="0">
              <a:buNone/>
            </a:pPr>
            <a:r>
              <a:rPr lang="fr-FR" sz="2800" dirty="0"/>
              <a:t>	 	❒ Navigation sur le Web</a:t>
            </a:r>
          </a:p>
          <a:p>
            <a:pPr marL="0" indent="0">
              <a:buNone/>
            </a:pPr>
            <a:r>
              <a:rPr lang="fr-FR" sz="2800" dirty="0"/>
              <a:t>		❒ Autre</a:t>
            </a:r>
            <a:endParaRPr lang="fr-FR" dirty="0"/>
          </a:p>
          <a:p>
            <a:pPr marL="0" indent="0">
              <a:buNone/>
            </a:pPr>
            <a:endParaRPr lang="fr-CA" dirty="0"/>
          </a:p>
          <a:p>
            <a:pPr marL="0" indent="0">
              <a:buNone/>
            </a:pPr>
            <a:endParaRPr lang="fr-CA" sz="2000" dirty="0">
              <a:effectLst/>
              <a:ea typeface="Times" panose="02020603050405020304" pitchFamily="18" charset="0"/>
            </a:endParaRPr>
          </a:p>
          <a:p>
            <a:pPr marL="0" indent="0">
              <a:buNone/>
            </a:pPr>
            <a:endParaRPr lang="fr-FR" b="1" dirty="0"/>
          </a:p>
        </p:txBody>
      </p:sp>
      <p:sp>
        <p:nvSpPr>
          <p:cNvPr id="4" name="Espace réservé du numéro de diapositive 3">
            <a:extLst>
              <a:ext uri="{FF2B5EF4-FFF2-40B4-BE49-F238E27FC236}">
                <a16:creationId xmlns:a16="http://schemas.microsoft.com/office/drawing/2014/main" id="{35631F3D-BDEE-B03D-E09E-66A17EE8DA01}"/>
              </a:ext>
            </a:extLst>
          </p:cNvPr>
          <p:cNvSpPr>
            <a:spLocks noGrp="1"/>
          </p:cNvSpPr>
          <p:nvPr>
            <p:ph type="sldNum" sz="quarter" idx="12"/>
          </p:nvPr>
        </p:nvSpPr>
        <p:spPr/>
        <p:txBody>
          <a:bodyPr/>
          <a:lstStyle/>
          <a:p>
            <a:fld id="{BC8B4FB7-AB8A-41EC-A5E3-0904986CC267}" type="slidenum">
              <a:rPr lang="fr-CA" smtClean="0"/>
              <a:t>40</a:t>
            </a:fld>
            <a:endParaRPr lang="fr-CA"/>
          </a:p>
        </p:txBody>
      </p:sp>
      <p:sp>
        <p:nvSpPr>
          <p:cNvPr id="5" name="Carré corné 3">
            <a:extLst>
              <a:ext uri="{FF2B5EF4-FFF2-40B4-BE49-F238E27FC236}">
                <a16:creationId xmlns:a16="http://schemas.microsoft.com/office/drawing/2014/main" id="{823F1F8A-5B08-2D07-091A-3B45282ACF0C}"/>
              </a:ext>
            </a:extLst>
          </p:cNvPr>
          <p:cNvSpPr/>
          <p:nvPr/>
        </p:nvSpPr>
        <p:spPr>
          <a:xfrm>
            <a:off x="8222742" y="5301796"/>
            <a:ext cx="3702505" cy="1054554"/>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400" b="1" dirty="0">
                <a:solidFill>
                  <a:schemeClr val="tx1"/>
                </a:solidFill>
              </a:rPr>
              <a:t>Choix de plusieurs réponses parmi plusieurs choix</a:t>
            </a:r>
          </a:p>
        </p:txBody>
      </p:sp>
    </p:spTree>
    <p:extLst>
      <p:ext uri="{BB962C8B-B14F-4D97-AF65-F5344CB8AC3E}">
        <p14:creationId xmlns:p14="http://schemas.microsoft.com/office/powerpoint/2010/main" val="883573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9C88DC18-E43E-9E91-C2BC-2CDDDECD582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371CE47-0E31-56B2-850B-593CB7B4C73C}"/>
              </a:ext>
            </a:extLst>
          </p:cNvPr>
          <p:cNvSpPr>
            <a:spLocks noGrp="1"/>
          </p:cNvSpPr>
          <p:nvPr>
            <p:ph type="title"/>
          </p:nvPr>
        </p:nvSpPr>
        <p:spPr/>
        <p:txBody>
          <a:bodyPr>
            <a:normAutofit/>
          </a:bodyPr>
          <a:lstStyle/>
          <a:p>
            <a:r>
              <a:rPr lang="fr-CA" sz="4000" dirty="0"/>
              <a:t>Type de questions fermées (4/8)</a:t>
            </a:r>
          </a:p>
        </p:txBody>
      </p:sp>
      <p:sp>
        <p:nvSpPr>
          <p:cNvPr id="3" name="Sous-titre 2">
            <a:extLst>
              <a:ext uri="{FF2B5EF4-FFF2-40B4-BE49-F238E27FC236}">
                <a16:creationId xmlns:a16="http://schemas.microsoft.com/office/drawing/2014/main" id="{D93B63F6-46A2-E57C-608F-49AE62A1AC8B}"/>
              </a:ext>
            </a:extLst>
          </p:cNvPr>
          <p:cNvSpPr>
            <a:spLocks noGrp="1"/>
          </p:cNvSpPr>
          <p:nvPr>
            <p:ph idx="1"/>
          </p:nvPr>
        </p:nvSpPr>
        <p:spPr/>
        <p:txBody>
          <a:bodyPr anchor="ctr">
            <a:normAutofit fontScale="92500"/>
          </a:bodyPr>
          <a:lstStyle/>
          <a:p>
            <a:pPr marL="0" indent="0">
              <a:buNone/>
            </a:pPr>
            <a:r>
              <a:rPr lang="fr-FR" sz="2800" b="1" dirty="0">
                <a:latin typeface="+mn-lt"/>
              </a:rPr>
              <a:t>Question à réponses multiples hiérarchisées </a:t>
            </a:r>
          </a:p>
          <a:p>
            <a:pPr marL="0" indent="0">
              <a:buNone/>
            </a:pPr>
            <a:r>
              <a:rPr lang="fr-FR" sz="2800" dirty="0"/>
              <a:t>Classez par ordre d’importance les critères suivants pour juger de la qualité d’un site Web (1 étant le plus important et 5 le moins important).</a:t>
            </a:r>
          </a:p>
          <a:p>
            <a:endParaRPr lang="fr-FR" sz="2800" dirty="0"/>
          </a:p>
          <a:p>
            <a:pPr marL="0" indent="0">
              <a:buNone/>
            </a:pPr>
            <a:r>
              <a:rPr lang="fr-FR" sz="2800" dirty="0"/>
              <a:t>		_______ Expertise des auteurs</a:t>
            </a:r>
          </a:p>
          <a:p>
            <a:pPr marL="0" indent="0">
              <a:buNone/>
            </a:pPr>
            <a:r>
              <a:rPr lang="fr-FR" sz="2800" dirty="0"/>
              <a:t>		_______ Fréquence des mises à jour</a:t>
            </a:r>
          </a:p>
          <a:p>
            <a:pPr marL="0" indent="0">
              <a:buNone/>
            </a:pPr>
            <a:r>
              <a:rPr lang="fr-FR" sz="2800" dirty="0"/>
              <a:t>		_______ Genre (site universitaire, personnel, etc.)</a:t>
            </a:r>
          </a:p>
          <a:p>
            <a:pPr marL="0" indent="0">
              <a:buNone/>
            </a:pPr>
            <a:r>
              <a:rPr lang="fr-FR" sz="2800" dirty="0"/>
              <a:t>		_______ Organisation de l’information</a:t>
            </a:r>
          </a:p>
          <a:p>
            <a:pPr marL="0" indent="0">
              <a:buNone/>
            </a:pPr>
            <a:r>
              <a:rPr lang="fr-FR" sz="2800" dirty="0"/>
              <a:t>		_______ Design (interface)</a:t>
            </a:r>
          </a:p>
          <a:p>
            <a:pPr marL="0" indent="0">
              <a:buNone/>
            </a:pPr>
            <a:endParaRPr lang="fr-CA" dirty="0"/>
          </a:p>
          <a:p>
            <a:pPr marL="0" indent="0">
              <a:buNone/>
            </a:pPr>
            <a:endParaRPr lang="fr-CA" sz="2000" dirty="0">
              <a:effectLst/>
              <a:ea typeface="Times" panose="02020603050405020304" pitchFamily="18" charset="0"/>
            </a:endParaRPr>
          </a:p>
          <a:p>
            <a:pPr marL="0" indent="0">
              <a:buNone/>
            </a:pPr>
            <a:endParaRPr lang="fr-FR" b="1" dirty="0"/>
          </a:p>
        </p:txBody>
      </p:sp>
      <p:sp>
        <p:nvSpPr>
          <p:cNvPr id="4" name="Espace réservé du numéro de diapositive 3">
            <a:extLst>
              <a:ext uri="{FF2B5EF4-FFF2-40B4-BE49-F238E27FC236}">
                <a16:creationId xmlns:a16="http://schemas.microsoft.com/office/drawing/2014/main" id="{962FCCE5-0B62-6414-7F22-8A3936BF9E65}"/>
              </a:ext>
            </a:extLst>
          </p:cNvPr>
          <p:cNvSpPr>
            <a:spLocks noGrp="1"/>
          </p:cNvSpPr>
          <p:nvPr>
            <p:ph type="sldNum" sz="quarter" idx="12"/>
          </p:nvPr>
        </p:nvSpPr>
        <p:spPr/>
        <p:txBody>
          <a:bodyPr/>
          <a:lstStyle/>
          <a:p>
            <a:fld id="{BC8B4FB7-AB8A-41EC-A5E3-0904986CC267}" type="slidenum">
              <a:rPr lang="fr-CA" smtClean="0"/>
              <a:t>41</a:t>
            </a:fld>
            <a:endParaRPr lang="fr-CA"/>
          </a:p>
        </p:txBody>
      </p:sp>
      <p:sp>
        <p:nvSpPr>
          <p:cNvPr id="6" name="Carré corné 3">
            <a:extLst>
              <a:ext uri="{FF2B5EF4-FFF2-40B4-BE49-F238E27FC236}">
                <a16:creationId xmlns:a16="http://schemas.microsoft.com/office/drawing/2014/main" id="{C55CB1FB-138D-6D59-56C5-9E3CA46E0B7C}"/>
              </a:ext>
            </a:extLst>
          </p:cNvPr>
          <p:cNvSpPr/>
          <p:nvPr/>
        </p:nvSpPr>
        <p:spPr>
          <a:xfrm>
            <a:off x="8610600" y="5250088"/>
            <a:ext cx="3305176" cy="1106262"/>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400" b="1" dirty="0">
                <a:solidFill>
                  <a:schemeClr val="tx1"/>
                </a:solidFill>
              </a:rPr>
              <a:t>Hiérarchisation des choix de réponses</a:t>
            </a:r>
          </a:p>
        </p:txBody>
      </p:sp>
    </p:spTree>
    <p:extLst>
      <p:ext uri="{BB962C8B-B14F-4D97-AF65-F5344CB8AC3E}">
        <p14:creationId xmlns:p14="http://schemas.microsoft.com/office/powerpoint/2010/main" val="2587385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0D8CE"/>
        </a:solidFill>
        <a:effectLst/>
      </p:bgPr>
    </p:bg>
    <p:spTree>
      <p:nvGrpSpPr>
        <p:cNvPr id="1" name="">
          <a:extLst>
            <a:ext uri="{FF2B5EF4-FFF2-40B4-BE49-F238E27FC236}">
              <a16:creationId xmlns:a16="http://schemas.microsoft.com/office/drawing/2014/main" id="{633AA88A-0D08-F038-8D40-58BF32180CE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F8B33AE-3881-96A2-DB4A-98620273F7B4}"/>
              </a:ext>
            </a:extLst>
          </p:cNvPr>
          <p:cNvSpPr>
            <a:spLocks noGrp="1"/>
          </p:cNvSpPr>
          <p:nvPr>
            <p:ph type="title"/>
          </p:nvPr>
        </p:nvSpPr>
        <p:spPr/>
        <p:txBody>
          <a:bodyPr>
            <a:normAutofit/>
          </a:bodyPr>
          <a:lstStyle/>
          <a:p>
            <a:r>
              <a:rPr lang="fr-CA" sz="4000" dirty="0"/>
              <a:t>Type de questions fermées (5/8)</a:t>
            </a:r>
          </a:p>
        </p:txBody>
      </p:sp>
      <p:sp>
        <p:nvSpPr>
          <p:cNvPr id="3" name="Sous-titre 2">
            <a:extLst>
              <a:ext uri="{FF2B5EF4-FFF2-40B4-BE49-F238E27FC236}">
                <a16:creationId xmlns:a16="http://schemas.microsoft.com/office/drawing/2014/main" id="{D1858467-9ADC-B749-4D21-46D66FAF53A2}"/>
              </a:ext>
            </a:extLst>
          </p:cNvPr>
          <p:cNvSpPr>
            <a:spLocks noGrp="1"/>
          </p:cNvSpPr>
          <p:nvPr>
            <p:ph idx="1"/>
          </p:nvPr>
        </p:nvSpPr>
        <p:spPr/>
        <p:txBody>
          <a:bodyPr anchor="ctr">
            <a:normAutofit/>
          </a:bodyPr>
          <a:lstStyle/>
          <a:p>
            <a:pPr marL="0" indent="0">
              <a:buNone/>
            </a:pPr>
            <a:r>
              <a:rPr lang="fr-FR" sz="2800" b="1" dirty="0">
                <a:latin typeface="+mn-lt"/>
              </a:rPr>
              <a:t>Échelle graphique </a:t>
            </a:r>
          </a:p>
          <a:p>
            <a:pPr marL="0" indent="0">
              <a:buNone/>
            </a:pPr>
            <a:r>
              <a:rPr lang="fr-FR" sz="2400" dirty="0"/>
              <a:t>Quelle importance représentent les heures d’ouverture dans votre décision de fréquenter la bibliothèque? (Faites un X au niveau qui correspond le mieux à votre opinion OU Choisisse le niveau qui correspond le mieux à votre opinion. )</a:t>
            </a:r>
          </a:p>
          <a:p>
            <a:pPr marL="0" indent="0">
              <a:buNone/>
            </a:pPr>
            <a:r>
              <a:rPr lang="fr-FR" dirty="0"/>
              <a:t>		</a:t>
            </a:r>
          </a:p>
          <a:p>
            <a:pPr marL="0" indent="0">
              <a:buNone/>
            </a:pPr>
            <a:r>
              <a:rPr lang="fr-FR" dirty="0"/>
              <a:t>	</a:t>
            </a:r>
          </a:p>
          <a:p>
            <a:pPr marL="0" indent="0">
              <a:buNone/>
            </a:pPr>
            <a:endParaRPr lang="fr-CA" dirty="0"/>
          </a:p>
          <a:p>
            <a:pPr marL="0" indent="0">
              <a:buNone/>
            </a:pPr>
            <a:endParaRPr lang="fr-CA" sz="2000" dirty="0">
              <a:effectLst/>
              <a:ea typeface="Times" panose="02020603050405020304" pitchFamily="18" charset="0"/>
            </a:endParaRPr>
          </a:p>
          <a:p>
            <a:pPr marL="0" indent="0">
              <a:buNone/>
            </a:pPr>
            <a:endParaRPr lang="fr-FR" b="1" dirty="0"/>
          </a:p>
        </p:txBody>
      </p:sp>
      <p:sp>
        <p:nvSpPr>
          <p:cNvPr id="4" name="Espace réservé du numéro de diapositive 3">
            <a:extLst>
              <a:ext uri="{FF2B5EF4-FFF2-40B4-BE49-F238E27FC236}">
                <a16:creationId xmlns:a16="http://schemas.microsoft.com/office/drawing/2014/main" id="{398C1310-8EDA-3B40-C17A-A12E2D2A6F48}"/>
              </a:ext>
            </a:extLst>
          </p:cNvPr>
          <p:cNvSpPr>
            <a:spLocks noGrp="1"/>
          </p:cNvSpPr>
          <p:nvPr>
            <p:ph type="sldNum" sz="quarter" idx="12"/>
          </p:nvPr>
        </p:nvSpPr>
        <p:spPr/>
        <p:txBody>
          <a:bodyPr/>
          <a:lstStyle/>
          <a:p>
            <a:fld id="{BC8B4FB7-AB8A-41EC-A5E3-0904986CC267}" type="slidenum">
              <a:rPr lang="fr-CA" smtClean="0"/>
              <a:t>42</a:t>
            </a:fld>
            <a:endParaRPr lang="fr-CA"/>
          </a:p>
        </p:txBody>
      </p:sp>
      <p:pic>
        <p:nvPicPr>
          <p:cNvPr id="10" name="Image 9">
            <a:extLst>
              <a:ext uri="{FF2B5EF4-FFF2-40B4-BE49-F238E27FC236}">
                <a16:creationId xmlns:a16="http://schemas.microsoft.com/office/drawing/2014/main" id="{3DC7BEB9-2ADC-90B9-3310-2E64CBD5E4FD}"/>
              </a:ext>
            </a:extLst>
          </p:cNvPr>
          <p:cNvPicPr>
            <a:picLocks noChangeAspect="1"/>
          </p:cNvPicPr>
          <p:nvPr/>
        </p:nvPicPr>
        <p:blipFill>
          <a:blip r:embed="rId2"/>
          <a:stretch>
            <a:fillRect/>
          </a:stretch>
        </p:blipFill>
        <p:spPr>
          <a:xfrm>
            <a:off x="61691" y="3641757"/>
            <a:ext cx="6261288" cy="1444403"/>
          </a:xfrm>
          <a:prstGeom prst="rect">
            <a:avLst/>
          </a:prstGeom>
        </p:spPr>
      </p:pic>
      <p:sp>
        <p:nvSpPr>
          <p:cNvPr id="11" name="Carré corné 3">
            <a:extLst>
              <a:ext uri="{FF2B5EF4-FFF2-40B4-BE49-F238E27FC236}">
                <a16:creationId xmlns:a16="http://schemas.microsoft.com/office/drawing/2014/main" id="{1D5DBEC2-64DD-7F49-E49B-137139D5D092}"/>
              </a:ext>
            </a:extLst>
          </p:cNvPr>
          <p:cNvSpPr/>
          <p:nvPr/>
        </p:nvSpPr>
        <p:spPr>
          <a:xfrm>
            <a:off x="5572125" y="5591175"/>
            <a:ext cx="6253590" cy="1045816"/>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000" b="1" dirty="0">
                <a:solidFill>
                  <a:schemeClr val="tx1"/>
                </a:solidFill>
              </a:rPr>
              <a:t>Positionnement sur un continuum représentant différents degrés d’une attitude</a:t>
            </a:r>
          </a:p>
        </p:txBody>
      </p:sp>
      <p:pic>
        <p:nvPicPr>
          <p:cNvPr id="13" name="Image 12">
            <a:extLst>
              <a:ext uri="{FF2B5EF4-FFF2-40B4-BE49-F238E27FC236}">
                <a16:creationId xmlns:a16="http://schemas.microsoft.com/office/drawing/2014/main" id="{08F333A4-581D-7866-673A-6BE0075C9A1D}"/>
              </a:ext>
            </a:extLst>
          </p:cNvPr>
          <p:cNvPicPr>
            <a:picLocks noChangeAspect="1"/>
          </p:cNvPicPr>
          <p:nvPr/>
        </p:nvPicPr>
        <p:blipFill>
          <a:blip r:embed="rId3"/>
          <a:stretch>
            <a:fillRect/>
          </a:stretch>
        </p:blipFill>
        <p:spPr>
          <a:xfrm>
            <a:off x="6432554" y="3977524"/>
            <a:ext cx="5759446" cy="945687"/>
          </a:xfrm>
          <a:prstGeom prst="rect">
            <a:avLst/>
          </a:prstGeom>
        </p:spPr>
      </p:pic>
    </p:spTree>
    <p:extLst>
      <p:ext uri="{BB962C8B-B14F-4D97-AF65-F5344CB8AC3E}">
        <p14:creationId xmlns:p14="http://schemas.microsoft.com/office/powerpoint/2010/main" val="3442652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0D8CE"/>
        </a:solidFill>
        <a:effectLst/>
      </p:bgPr>
    </p:bg>
    <p:spTree>
      <p:nvGrpSpPr>
        <p:cNvPr id="1" name="">
          <a:extLst>
            <a:ext uri="{FF2B5EF4-FFF2-40B4-BE49-F238E27FC236}">
              <a16:creationId xmlns:a16="http://schemas.microsoft.com/office/drawing/2014/main" id="{E9609893-24F3-69B5-4C1B-B1D53A96ACD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E5DE0A0-760B-5DC7-7451-8F631958F26A}"/>
              </a:ext>
            </a:extLst>
          </p:cNvPr>
          <p:cNvSpPr>
            <a:spLocks noGrp="1"/>
          </p:cNvSpPr>
          <p:nvPr>
            <p:ph type="title"/>
          </p:nvPr>
        </p:nvSpPr>
        <p:spPr/>
        <p:txBody>
          <a:bodyPr>
            <a:normAutofit/>
          </a:bodyPr>
          <a:lstStyle/>
          <a:p>
            <a:r>
              <a:rPr lang="fr-CA" sz="4000" dirty="0"/>
              <a:t>Type de questions fermées (6/8)</a:t>
            </a:r>
          </a:p>
        </p:txBody>
      </p:sp>
      <p:sp>
        <p:nvSpPr>
          <p:cNvPr id="3" name="Sous-titre 2">
            <a:extLst>
              <a:ext uri="{FF2B5EF4-FFF2-40B4-BE49-F238E27FC236}">
                <a16:creationId xmlns:a16="http://schemas.microsoft.com/office/drawing/2014/main" id="{208C2A86-3DD8-69F3-56C6-F46FF9CB2998}"/>
              </a:ext>
            </a:extLst>
          </p:cNvPr>
          <p:cNvSpPr>
            <a:spLocks noGrp="1"/>
          </p:cNvSpPr>
          <p:nvPr>
            <p:ph idx="1"/>
          </p:nvPr>
        </p:nvSpPr>
        <p:spPr/>
        <p:txBody>
          <a:bodyPr anchor="ctr">
            <a:normAutofit/>
          </a:bodyPr>
          <a:lstStyle/>
          <a:p>
            <a:pPr marL="0" indent="0">
              <a:buNone/>
            </a:pPr>
            <a:r>
              <a:rPr lang="fr-FR" sz="2800" b="1" dirty="0">
                <a:latin typeface="+mn-lt"/>
              </a:rPr>
              <a:t>Échelle de Likert </a:t>
            </a:r>
          </a:p>
          <a:p>
            <a:pPr marL="0" indent="0">
              <a:buNone/>
            </a:pPr>
            <a:r>
              <a:rPr lang="fr-FR" dirty="0"/>
              <a:t>L’accès Internet devrait être surveillé pour bloquer l’accès aux sites web à contenu sensible (violence, pornographie, etc.) (Cochez le niveau qui correspond le mieux à votre opinion.)</a:t>
            </a:r>
          </a:p>
          <a:p>
            <a:pPr marL="0" indent="0">
              <a:buNone/>
            </a:pPr>
            <a:r>
              <a:rPr lang="fr-FR" dirty="0"/>
              <a:t>		</a:t>
            </a:r>
          </a:p>
          <a:p>
            <a:pPr marL="0" indent="0">
              <a:buNone/>
            </a:pPr>
            <a:r>
              <a:rPr lang="fr-FR" dirty="0"/>
              <a:t>	</a:t>
            </a:r>
          </a:p>
          <a:p>
            <a:pPr marL="0" indent="0">
              <a:buNone/>
            </a:pPr>
            <a:endParaRPr lang="fr-CA" dirty="0"/>
          </a:p>
          <a:p>
            <a:pPr marL="0" indent="0">
              <a:buNone/>
            </a:pPr>
            <a:endParaRPr lang="fr-CA" sz="2000" dirty="0">
              <a:effectLst/>
              <a:ea typeface="Times" panose="02020603050405020304" pitchFamily="18" charset="0"/>
            </a:endParaRPr>
          </a:p>
          <a:p>
            <a:pPr marL="0" indent="0">
              <a:buNone/>
            </a:pPr>
            <a:endParaRPr lang="fr-FR" b="1" dirty="0"/>
          </a:p>
        </p:txBody>
      </p:sp>
      <p:sp>
        <p:nvSpPr>
          <p:cNvPr id="4" name="Espace réservé du numéro de diapositive 3">
            <a:extLst>
              <a:ext uri="{FF2B5EF4-FFF2-40B4-BE49-F238E27FC236}">
                <a16:creationId xmlns:a16="http://schemas.microsoft.com/office/drawing/2014/main" id="{677ADF16-0543-25B0-8410-879C2F3A970C}"/>
              </a:ext>
            </a:extLst>
          </p:cNvPr>
          <p:cNvSpPr>
            <a:spLocks noGrp="1"/>
          </p:cNvSpPr>
          <p:nvPr>
            <p:ph type="sldNum" sz="quarter" idx="12"/>
          </p:nvPr>
        </p:nvSpPr>
        <p:spPr/>
        <p:txBody>
          <a:bodyPr/>
          <a:lstStyle/>
          <a:p>
            <a:fld id="{BC8B4FB7-AB8A-41EC-A5E3-0904986CC267}" type="slidenum">
              <a:rPr lang="fr-CA" smtClean="0"/>
              <a:t>43</a:t>
            </a:fld>
            <a:endParaRPr lang="fr-CA"/>
          </a:p>
        </p:txBody>
      </p:sp>
      <p:sp>
        <p:nvSpPr>
          <p:cNvPr id="5" name="Carré corné 3">
            <a:extLst>
              <a:ext uri="{FF2B5EF4-FFF2-40B4-BE49-F238E27FC236}">
                <a16:creationId xmlns:a16="http://schemas.microsoft.com/office/drawing/2014/main" id="{09154103-ABBC-CBD5-57D1-087FB1EC3A54}"/>
              </a:ext>
            </a:extLst>
          </p:cNvPr>
          <p:cNvSpPr/>
          <p:nvPr/>
        </p:nvSpPr>
        <p:spPr>
          <a:xfrm>
            <a:off x="5676900" y="5857875"/>
            <a:ext cx="6204859" cy="779114"/>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400" b="1" dirty="0">
                <a:solidFill>
                  <a:schemeClr val="tx1"/>
                </a:solidFill>
              </a:rPr>
              <a:t>Positionnement sur un continuum représentant différents degrés d’accord</a:t>
            </a:r>
          </a:p>
        </p:txBody>
      </p:sp>
      <p:pic>
        <p:nvPicPr>
          <p:cNvPr id="9" name="Image 8">
            <a:extLst>
              <a:ext uri="{FF2B5EF4-FFF2-40B4-BE49-F238E27FC236}">
                <a16:creationId xmlns:a16="http://schemas.microsoft.com/office/drawing/2014/main" id="{A7C4AED4-C835-060D-92B6-6BFCD40E4166}"/>
              </a:ext>
            </a:extLst>
          </p:cNvPr>
          <p:cNvPicPr>
            <a:picLocks noChangeAspect="1"/>
          </p:cNvPicPr>
          <p:nvPr/>
        </p:nvPicPr>
        <p:blipFill>
          <a:blip r:embed="rId2"/>
          <a:stretch>
            <a:fillRect/>
          </a:stretch>
        </p:blipFill>
        <p:spPr>
          <a:xfrm>
            <a:off x="3005846" y="4188699"/>
            <a:ext cx="6589724" cy="1132155"/>
          </a:xfrm>
          <a:prstGeom prst="rect">
            <a:avLst/>
          </a:prstGeom>
        </p:spPr>
      </p:pic>
    </p:spTree>
    <p:extLst>
      <p:ext uri="{BB962C8B-B14F-4D97-AF65-F5344CB8AC3E}">
        <p14:creationId xmlns:p14="http://schemas.microsoft.com/office/powerpoint/2010/main" val="3391316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0D8CE"/>
        </a:solidFill>
        <a:effectLst/>
      </p:bgPr>
    </p:bg>
    <p:spTree>
      <p:nvGrpSpPr>
        <p:cNvPr id="1" name="">
          <a:extLst>
            <a:ext uri="{FF2B5EF4-FFF2-40B4-BE49-F238E27FC236}">
              <a16:creationId xmlns:a16="http://schemas.microsoft.com/office/drawing/2014/main" id="{D2557BB8-88A7-7B0E-E1C5-E8E1EEDE181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D2CC59B-9C42-1003-B672-AFC673D70D55}"/>
              </a:ext>
            </a:extLst>
          </p:cNvPr>
          <p:cNvSpPr>
            <a:spLocks noGrp="1"/>
          </p:cNvSpPr>
          <p:nvPr>
            <p:ph type="title"/>
          </p:nvPr>
        </p:nvSpPr>
        <p:spPr/>
        <p:txBody>
          <a:bodyPr>
            <a:normAutofit/>
          </a:bodyPr>
          <a:lstStyle/>
          <a:p>
            <a:r>
              <a:rPr lang="fr-CA" sz="4000" dirty="0"/>
              <a:t>Type de questions fermées (7/8)</a:t>
            </a:r>
          </a:p>
        </p:txBody>
      </p:sp>
      <p:sp>
        <p:nvSpPr>
          <p:cNvPr id="3" name="Sous-titre 2">
            <a:extLst>
              <a:ext uri="{FF2B5EF4-FFF2-40B4-BE49-F238E27FC236}">
                <a16:creationId xmlns:a16="http://schemas.microsoft.com/office/drawing/2014/main" id="{77D4BDBC-A5D5-D998-4BCA-E962F8D500E9}"/>
              </a:ext>
            </a:extLst>
          </p:cNvPr>
          <p:cNvSpPr>
            <a:spLocks noGrp="1"/>
          </p:cNvSpPr>
          <p:nvPr>
            <p:ph idx="1"/>
          </p:nvPr>
        </p:nvSpPr>
        <p:spPr/>
        <p:txBody>
          <a:bodyPr anchor="ctr">
            <a:normAutofit fontScale="92500" lnSpcReduction="10000"/>
          </a:bodyPr>
          <a:lstStyle/>
          <a:p>
            <a:pPr marL="0" indent="0">
              <a:buNone/>
            </a:pPr>
            <a:r>
              <a:rPr lang="fr-FR" sz="2800" b="1" dirty="0">
                <a:latin typeface="+mn-lt"/>
              </a:rPr>
              <a:t>Échelle de </a:t>
            </a:r>
            <a:r>
              <a:rPr lang="fr-FR" b="1" dirty="0"/>
              <a:t>T</a:t>
            </a:r>
            <a:r>
              <a:rPr lang="fr-FR" sz="2800" b="1" dirty="0">
                <a:latin typeface="+mn-lt"/>
              </a:rPr>
              <a:t>hurstone</a:t>
            </a:r>
          </a:p>
          <a:p>
            <a:pPr marL="0" indent="0">
              <a:buNone/>
            </a:pPr>
            <a:r>
              <a:rPr lang="fr-FR" dirty="0"/>
              <a:t>Quel énoncé correspond le mieux à votre opinion par rapport à la recherche d’information sur le Web? (1 seul choix)</a:t>
            </a:r>
          </a:p>
          <a:p>
            <a:endParaRPr lang="fr-FR" sz="1800" dirty="0"/>
          </a:p>
          <a:p>
            <a:pPr marL="0" indent="0">
              <a:buNone/>
            </a:pPr>
            <a:r>
              <a:rPr lang="fr-FR" dirty="0"/>
              <a:t>		_______ Dans l’ensemble, je trouve rapidement ce que je 			     cherche sur le Web</a:t>
            </a:r>
          </a:p>
          <a:p>
            <a:pPr marL="0" indent="0">
              <a:buNone/>
            </a:pPr>
            <a:r>
              <a:rPr lang="fr-FR" dirty="0"/>
              <a:t>		_______ Je n’utilise presque jamais le Web pour chercher 			     de l’information</a:t>
            </a:r>
          </a:p>
          <a:p>
            <a:pPr marL="0" indent="0">
              <a:buNone/>
            </a:pPr>
            <a:r>
              <a:rPr lang="fr-FR" dirty="0"/>
              <a:t>		_______ Plus souvent qu’autrement, je perds mon temps 			     sans rien trouver		</a:t>
            </a:r>
          </a:p>
          <a:p>
            <a:pPr marL="0" indent="0">
              <a:buNone/>
            </a:pPr>
            <a:r>
              <a:rPr lang="fr-FR" dirty="0"/>
              <a:t>	</a:t>
            </a:r>
          </a:p>
          <a:p>
            <a:pPr marL="0" indent="0">
              <a:buNone/>
            </a:pPr>
            <a:endParaRPr lang="fr-CA" dirty="0"/>
          </a:p>
          <a:p>
            <a:pPr marL="0" indent="0">
              <a:buNone/>
            </a:pPr>
            <a:endParaRPr lang="fr-CA" sz="2000" dirty="0">
              <a:effectLst/>
              <a:ea typeface="Times" panose="02020603050405020304" pitchFamily="18" charset="0"/>
            </a:endParaRPr>
          </a:p>
          <a:p>
            <a:pPr marL="0" indent="0">
              <a:buNone/>
            </a:pPr>
            <a:endParaRPr lang="fr-FR" b="1" dirty="0"/>
          </a:p>
        </p:txBody>
      </p:sp>
      <p:sp>
        <p:nvSpPr>
          <p:cNvPr id="4" name="Espace réservé du numéro de diapositive 3">
            <a:extLst>
              <a:ext uri="{FF2B5EF4-FFF2-40B4-BE49-F238E27FC236}">
                <a16:creationId xmlns:a16="http://schemas.microsoft.com/office/drawing/2014/main" id="{34124ECA-380D-7438-131E-47DE9D63282F}"/>
              </a:ext>
            </a:extLst>
          </p:cNvPr>
          <p:cNvSpPr>
            <a:spLocks noGrp="1"/>
          </p:cNvSpPr>
          <p:nvPr>
            <p:ph type="sldNum" sz="quarter" idx="12"/>
          </p:nvPr>
        </p:nvSpPr>
        <p:spPr/>
        <p:txBody>
          <a:bodyPr/>
          <a:lstStyle/>
          <a:p>
            <a:fld id="{BC8B4FB7-AB8A-41EC-A5E3-0904986CC267}" type="slidenum">
              <a:rPr lang="fr-CA" smtClean="0"/>
              <a:t>44</a:t>
            </a:fld>
            <a:endParaRPr lang="fr-CA"/>
          </a:p>
        </p:txBody>
      </p:sp>
      <p:sp>
        <p:nvSpPr>
          <p:cNvPr id="6" name="Carré corné 3">
            <a:extLst>
              <a:ext uri="{FF2B5EF4-FFF2-40B4-BE49-F238E27FC236}">
                <a16:creationId xmlns:a16="http://schemas.microsoft.com/office/drawing/2014/main" id="{0A839E85-5886-01DC-FCB0-6CF8643BBC9E}"/>
              </a:ext>
            </a:extLst>
          </p:cNvPr>
          <p:cNvSpPr/>
          <p:nvPr/>
        </p:nvSpPr>
        <p:spPr>
          <a:xfrm>
            <a:off x="4256315" y="5724524"/>
            <a:ext cx="7402285" cy="1002849"/>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400" b="1" dirty="0">
                <a:solidFill>
                  <a:schemeClr val="tx1"/>
                </a:solidFill>
              </a:rPr>
              <a:t>Positionnement sur un continuum psychologique positif-négatif déterminé au préalable par un panel d’experts</a:t>
            </a:r>
          </a:p>
        </p:txBody>
      </p:sp>
    </p:spTree>
    <p:extLst>
      <p:ext uri="{BB962C8B-B14F-4D97-AF65-F5344CB8AC3E}">
        <p14:creationId xmlns:p14="http://schemas.microsoft.com/office/powerpoint/2010/main" val="3939459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0D8CE"/>
        </a:solidFill>
        <a:effectLst/>
      </p:bgPr>
    </p:bg>
    <p:spTree>
      <p:nvGrpSpPr>
        <p:cNvPr id="1" name="">
          <a:extLst>
            <a:ext uri="{FF2B5EF4-FFF2-40B4-BE49-F238E27FC236}">
              <a16:creationId xmlns:a16="http://schemas.microsoft.com/office/drawing/2014/main" id="{A0DF9772-253E-E2F4-B909-E5552C2F019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2D1D059-60E4-741E-AC49-898469634861}"/>
              </a:ext>
            </a:extLst>
          </p:cNvPr>
          <p:cNvSpPr>
            <a:spLocks noGrp="1"/>
          </p:cNvSpPr>
          <p:nvPr>
            <p:ph type="title"/>
          </p:nvPr>
        </p:nvSpPr>
        <p:spPr/>
        <p:txBody>
          <a:bodyPr>
            <a:normAutofit/>
          </a:bodyPr>
          <a:lstStyle/>
          <a:p>
            <a:r>
              <a:rPr lang="fr-CA" sz="4000" dirty="0"/>
              <a:t>Type de questions fermées (8/8)</a:t>
            </a:r>
          </a:p>
        </p:txBody>
      </p:sp>
      <p:sp>
        <p:nvSpPr>
          <p:cNvPr id="3" name="Sous-titre 2">
            <a:extLst>
              <a:ext uri="{FF2B5EF4-FFF2-40B4-BE49-F238E27FC236}">
                <a16:creationId xmlns:a16="http://schemas.microsoft.com/office/drawing/2014/main" id="{C9E470B9-D372-F79B-4EE2-80571C34184B}"/>
              </a:ext>
            </a:extLst>
          </p:cNvPr>
          <p:cNvSpPr>
            <a:spLocks noGrp="1"/>
          </p:cNvSpPr>
          <p:nvPr>
            <p:ph idx="1"/>
          </p:nvPr>
        </p:nvSpPr>
        <p:spPr/>
        <p:txBody>
          <a:bodyPr anchor="t">
            <a:normAutofit/>
          </a:bodyPr>
          <a:lstStyle/>
          <a:p>
            <a:pPr marL="0" indent="0">
              <a:buNone/>
            </a:pPr>
            <a:r>
              <a:rPr lang="fr-FR" sz="2800" b="1" dirty="0">
                <a:latin typeface="+mn-lt"/>
              </a:rPr>
              <a:t>Échelle d’Osgood (différentielle sémantique) </a:t>
            </a:r>
          </a:p>
          <a:p>
            <a:pPr marL="0" indent="0">
              <a:buNone/>
            </a:pPr>
            <a:r>
              <a:rPr lang="fr-FR" dirty="0"/>
              <a:t>Pour chacune des deux échelles, faites un X au niveau qui correspond le mieux à votre opinion par rapport à l’énoncé suivant : « Naviguer sur le Web, c’est : »</a:t>
            </a:r>
          </a:p>
          <a:p>
            <a:pPr marL="0" indent="0">
              <a:buNone/>
            </a:pPr>
            <a:endParaRPr lang="fr-CA" dirty="0"/>
          </a:p>
          <a:p>
            <a:pPr marL="0" indent="0">
              <a:buNone/>
            </a:pPr>
            <a:endParaRPr lang="fr-CA" sz="2000" dirty="0">
              <a:effectLst/>
              <a:ea typeface="Times" panose="02020603050405020304" pitchFamily="18" charset="0"/>
            </a:endParaRPr>
          </a:p>
          <a:p>
            <a:pPr marL="0" indent="0">
              <a:buNone/>
            </a:pPr>
            <a:endParaRPr lang="fr-FR" b="1" dirty="0"/>
          </a:p>
        </p:txBody>
      </p:sp>
      <p:sp>
        <p:nvSpPr>
          <p:cNvPr id="4" name="Espace réservé du numéro de diapositive 3">
            <a:extLst>
              <a:ext uri="{FF2B5EF4-FFF2-40B4-BE49-F238E27FC236}">
                <a16:creationId xmlns:a16="http://schemas.microsoft.com/office/drawing/2014/main" id="{28B1CAC4-9920-B387-E36E-7E0D46A0A95B}"/>
              </a:ext>
            </a:extLst>
          </p:cNvPr>
          <p:cNvSpPr>
            <a:spLocks noGrp="1"/>
          </p:cNvSpPr>
          <p:nvPr>
            <p:ph type="sldNum" sz="quarter" idx="12"/>
          </p:nvPr>
        </p:nvSpPr>
        <p:spPr/>
        <p:txBody>
          <a:bodyPr/>
          <a:lstStyle/>
          <a:p>
            <a:fld id="{BC8B4FB7-AB8A-41EC-A5E3-0904986CC267}" type="slidenum">
              <a:rPr lang="fr-CA" smtClean="0"/>
              <a:t>45</a:t>
            </a:fld>
            <a:endParaRPr lang="fr-CA"/>
          </a:p>
        </p:txBody>
      </p:sp>
      <p:sp>
        <p:nvSpPr>
          <p:cNvPr id="5" name="Carré corné 3">
            <a:extLst>
              <a:ext uri="{FF2B5EF4-FFF2-40B4-BE49-F238E27FC236}">
                <a16:creationId xmlns:a16="http://schemas.microsoft.com/office/drawing/2014/main" id="{FF35F628-E731-64EE-04BF-A2CC2D8C4D6B}"/>
              </a:ext>
            </a:extLst>
          </p:cNvPr>
          <p:cNvSpPr/>
          <p:nvPr/>
        </p:nvSpPr>
        <p:spPr>
          <a:xfrm>
            <a:off x="3566591" y="5896198"/>
            <a:ext cx="8553291" cy="903514"/>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400" b="1" dirty="0">
                <a:solidFill>
                  <a:schemeClr val="tx1"/>
                </a:solidFill>
              </a:rPr>
              <a:t>Positionnement sur un continuum dont les extrémités sont définies par des adjectifs antagonistes</a:t>
            </a:r>
          </a:p>
        </p:txBody>
      </p:sp>
      <p:pic>
        <p:nvPicPr>
          <p:cNvPr id="8" name="Image 7">
            <a:extLst>
              <a:ext uri="{FF2B5EF4-FFF2-40B4-BE49-F238E27FC236}">
                <a16:creationId xmlns:a16="http://schemas.microsoft.com/office/drawing/2014/main" id="{10683AC6-2930-CC03-B8DC-1AD4E3BFD6AD}"/>
              </a:ext>
            </a:extLst>
          </p:cNvPr>
          <p:cNvPicPr>
            <a:picLocks noChangeAspect="1"/>
          </p:cNvPicPr>
          <p:nvPr/>
        </p:nvPicPr>
        <p:blipFill>
          <a:blip r:embed="rId2"/>
          <a:stretch>
            <a:fillRect/>
          </a:stretch>
        </p:blipFill>
        <p:spPr>
          <a:xfrm>
            <a:off x="3566591" y="3696731"/>
            <a:ext cx="6300988" cy="2199467"/>
          </a:xfrm>
          <a:prstGeom prst="rect">
            <a:avLst/>
          </a:prstGeom>
        </p:spPr>
      </p:pic>
    </p:spTree>
    <p:extLst>
      <p:ext uri="{BB962C8B-B14F-4D97-AF65-F5344CB8AC3E}">
        <p14:creationId xmlns:p14="http://schemas.microsoft.com/office/powerpoint/2010/main" val="1611965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0D8CE"/>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6C919C-FFD1-6D57-CAA6-E19958F67A48}"/>
              </a:ext>
            </a:extLst>
          </p:cNvPr>
          <p:cNvSpPr>
            <a:spLocks noGrp="1"/>
          </p:cNvSpPr>
          <p:nvPr>
            <p:ph type="title"/>
          </p:nvPr>
        </p:nvSpPr>
        <p:spPr/>
        <p:txBody>
          <a:bodyPr anchor="b">
            <a:normAutofit/>
          </a:bodyPr>
          <a:lstStyle/>
          <a:p>
            <a:r>
              <a:rPr lang="fr-CA" sz="3300"/>
              <a:t>Les biais (1/6)</a:t>
            </a:r>
            <a:br>
              <a:rPr lang="fr-CA" sz="3300"/>
            </a:br>
            <a:r>
              <a:rPr lang="fr-CA" sz="3300"/>
              <a:t>Quel est le problème dans cette question?</a:t>
            </a:r>
          </a:p>
        </p:txBody>
      </p:sp>
      <p:sp>
        <p:nvSpPr>
          <p:cNvPr id="3" name="Espace réservé du contenu 2">
            <a:extLst>
              <a:ext uri="{FF2B5EF4-FFF2-40B4-BE49-F238E27FC236}">
                <a16:creationId xmlns:a16="http://schemas.microsoft.com/office/drawing/2014/main" id="{3B90BA25-41A8-9156-6746-451347E5E09E}"/>
              </a:ext>
            </a:extLst>
          </p:cNvPr>
          <p:cNvSpPr>
            <a:spLocks noGrp="1"/>
          </p:cNvSpPr>
          <p:nvPr>
            <p:ph idx="1"/>
          </p:nvPr>
        </p:nvSpPr>
        <p:spPr/>
        <p:txBody>
          <a:bodyPr>
            <a:normAutofit/>
          </a:bodyPr>
          <a:lstStyle/>
          <a:p>
            <a:pPr marL="0" lvl="0" indent="0" algn="ctr">
              <a:lnSpc>
                <a:spcPct val="100000"/>
              </a:lnSpc>
              <a:buNone/>
            </a:pPr>
            <a:r>
              <a:rPr lang="fr-CA" sz="1600" b="1" dirty="0">
                <a:latin typeface="Avenir Next LT Pro (Corps)"/>
                <a:ea typeface="Calibri" panose="020F0502020204030204" pitchFamily="34" charset="0"/>
                <a:cs typeface="Times New Roman" panose="02020603050405020304" pitchFamily="18" charset="0"/>
              </a:rPr>
              <a:t>Si vous pouviez choisir un des services suivants pour bonifier l’offre aux </a:t>
            </a:r>
            <a:r>
              <a:rPr lang="fr-CA" sz="1600" b="1" dirty="0" err="1">
                <a:latin typeface="Avenir Next LT Pro (Corps)"/>
                <a:ea typeface="Calibri" panose="020F0502020204030204" pitchFamily="34" charset="0"/>
                <a:cs typeface="Times New Roman" panose="02020603050405020304" pitchFamily="18" charset="0"/>
              </a:rPr>
              <a:t>étudiant·es</a:t>
            </a:r>
            <a:r>
              <a:rPr lang="fr-CA" sz="1600" b="1" dirty="0">
                <a:latin typeface="Avenir Next LT Pro (Corps)"/>
                <a:ea typeface="Calibri" panose="020F0502020204030204" pitchFamily="34" charset="0"/>
                <a:cs typeface="Times New Roman" panose="02020603050405020304" pitchFamily="18" charset="0"/>
              </a:rPr>
              <a:t> de doctorat, entre </a:t>
            </a:r>
            <a:r>
              <a:rPr lang="fr-CA" sz="1600" b="1" dirty="0">
                <a:effectLst/>
                <a:latin typeface="Avenir Next LT Pro (Corps)"/>
                <a:ea typeface="Calibri" panose="020F0502020204030204" pitchFamily="34" charset="0"/>
                <a:cs typeface="Times New Roman" panose="02020603050405020304" pitchFamily="18" charset="0"/>
              </a:rPr>
              <a:t>offrir des coupons-rabais dans les restaurants de St-Apollinaire,  fournir des titres de transport pour le réseau de trains à </a:t>
            </a:r>
            <a:r>
              <a:rPr lang="fr-CA" sz="1600" b="1" dirty="0">
                <a:latin typeface="Avenir Next LT Pro (Corps)"/>
                <a:ea typeface="Calibri" panose="020F0502020204030204" pitchFamily="34" charset="0"/>
                <a:cs typeface="Times New Roman" panose="02020603050405020304" pitchFamily="18" charset="0"/>
              </a:rPr>
              <a:t>C</a:t>
            </a:r>
            <a:r>
              <a:rPr lang="fr-CA" sz="1600" b="1" dirty="0">
                <a:effectLst/>
                <a:latin typeface="Avenir Next LT Pro (Corps)"/>
                <a:ea typeface="Calibri" panose="020F0502020204030204" pitchFamily="34" charset="0"/>
                <a:cs typeface="Times New Roman" panose="02020603050405020304" pitchFamily="18" charset="0"/>
              </a:rPr>
              <a:t>hicoutimi</a:t>
            </a:r>
            <a:r>
              <a:rPr lang="fr-CA" sz="1600" b="1" dirty="0">
                <a:latin typeface="Avenir Next LT Pro (Corps)"/>
                <a:ea typeface="Calibri" panose="020F0502020204030204" pitchFamily="34" charset="0"/>
                <a:cs typeface="Calibri" panose="020F0502020204030204" pitchFamily="34" charset="0"/>
              </a:rPr>
              <a:t>, amener les </a:t>
            </a:r>
            <a:r>
              <a:rPr lang="fr-CA" sz="1600" b="1" dirty="0" err="1">
                <a:latin typeface="Avenir Next LT Pro (Corps)"/>
                <a:ea typeface="Calibri" panose="020F0502020204030204" pitchFamily="34" charset="0"/>
                <a:cs typeface="Calibri" panose="020F0502020204030204" pitchFamily="34" charset="0"/>
              </a:rPr>
              <a:t>doctorant·es</a:t>
            </a:r>
            <a:r>
              <a:rPr lang="fr-CA" sz="1600" b="1" dirty="0">
                <a:latin typeface="Avenir Next LT Pro (Corps)"/>
                <a:ea typeface="Calibri" panose="020F0502020204030204" pitchFamily="34" charset="0"/>
                <a:cs typeface="Calibri" panose="020F0502020204030204" pitchFamily="34" charset="0"/>
              </a:rPr>
              <a:t> au zoo de Granby pour flatter les chèvres et les lamas,</a:t>
            </a:r>
            <a:r>
              <a:rPr lang="fr-CA" sz="1600" b="1" dirty="0">
                <a:effectLst/>
                <a:latin typeface="Avenir Next LT Pro (Corps)"/>
                <a:ea typeface="Calibri" panose="020F0502020204030204" pitchFamily="34" charset="0"/>
                <a:cs typeface="Calibri" panose="020F0502020204030204" pitchFamily="34" charset="0"/>
              </a:rPr>
              <a:t> ou proposer une activité de rédaction dans un endroit sécuritaire ou le logis et les repas sont fournis, lequel sélectionneriez-vous ?</a:t>
            </a:r>
            <a:endParaRPr lang="fr-CA" sz="1600" b="1" dirty="0">
              <a:effectLst/>
              <a:latin typeface="Avenir Next LT Pro (Corps)"/>
              <a:ea typeface="Calibri" panose="020F0502020204030204" pitchFamily="34" charset="0"/>
              <a:cs typeface="Times New Roman" panose="02020603050405020304" pitchFamily="18" charset="0"/>
            </a:endParaRPr>
          </a:p>
          <a:p>
            <a:pPr lvl="0">
              <a:lnSpc>
                <a:spcPct val="100000"/>
              </a:lnSpc>
              <a:buFont typeface="Wingdings" panose="05000000000000000000" pitchFamily="2" charset="2"/>
              <a:buChar char="ü"/>
            </a:pPr>
            <a:r>
              <a:rPr lang="fr-CA" sz="1600" dirty="0">
                <a:latin typeface="Avenir Next LT Pro (Corps)"/>
                <a:ea typeface="Calibri" panose="020F0502020204030204" pitchFamily="34" charset="0"/>
                <a:cs typeface="Times New Roman" panose="02020603050405020304" pitchFamily="18" charset="0"/>
              </a:rPr>
              <a:t>T</a:t>
            </a:r>
            <a:r>
              <a:rPr lang="fr-CA" sz="1600" dirty="0">
                <a:effectLst/>
                <a:latin typeface="Avenir Next LT Pro (Corps)"/>
                <a:ea typeface="Calibri" panose="020F0502020204030204" pitchFamily="34" charset="0"/>
                <a:cs typeface="Times New Roman" panose="02020603050405020304" pitchFamily="18" charset="0"/>
              </a:rPr>
              <a:t>rop longue</a:t>
            </a:r>
          </a:p>
          <a:p>
            <a:pPr lvl="0">
              <a:lnSpc>
                <a:spcPct val="100000"/>
              </a:lnSpc>
              <a:spcAft>
                <a:spcPts val="800"/>
              </a:spcAft>
              <a:buFont typeface="Wingdings" panose="05000000000000000000" pitchFamily="2" charset="2"/>
              <a:buChar char="ü"/>
            </a:pPr>
            <a:r>
              <a:rPr lang="fr-CA" sz="1600" dirty="0">
                <a:effectLst/>
                <a:latin typeface="Avenir Next LT Pro (Corps)"/>
                <a:ea typeface="Calibri" panose="020F0502020204030204" pitchFamily="34" charset="0"/>
                <a:cs typeface="Times New Roman" panose="02020603050405020304" pitchFamily="18" charset="0"/>
              </a:rPr>
              <a:t>Solution : selon la question, reformuler ou mettre un paragraphe pour préciser le contexte de la question. Parfois, il est également possible de changer de type de question ! </a:t>
            </a:r>
          </a:p>
        </p:txBody>
      </p:sp>
      <p:sp>
        <p:nvSpPr>
          <p:cNvPr id="5" name="Espace réservé du numéro de diapositive 4">
            <a:extLst>
              <a:ext uri="{FF2B5EF4-FFF2-40B4-BE49-F238E27FC236}">
                <a16:creationId xmlns:a16="http://schemas.microsoft.com/office/drawing/2014/main" id="{206E52DB-8A46-0477-0C7A-3808BE1D39C1}"/>
              </a:ext>
            </a:extLst>
          </p:cNvPr>
          <p:cNvSpPr>
            <a:spLocks noGrp="1"/>
          </p:cNvSpPr>
          <p:nvPr>
            <p:ph type="sldNum" sz="quarter" idx="12"/>
          </p:nvPr>
        </p:nvSpPr>
        <p:spPr/>
        <p:txBody>
          <a:bodyPr>
            <a:normAutofit/>
          </a:bodyPr>
          <a:lstStyle/>
          <a:p>
            <a:pPr>
              <a:spcAft>
                <a:spcPts val="600"/>
              </a:spcAft>
            </a:pPr>
            <a:fld id="{B2DC25EE-239B-4C5F-AAD1-255A7D5F1EE2}" type="slidenum">
              <a:rPr lang="en-US">
                <a:solidFill>
                  <a:schemeClr val="tx2">
                    <a:lumMod val="50000"/>
                    <a:lumOff val="50000"/>
                  </a:schemeClr>
                </a:solidFill>
              </a:rPr>
              <a:pPr>
                <a:spcAft>
                  <a:spcPts val="600"/>
                </a:spcAft>
              </a:pPr>
              <a:t>46</a:t>
            </a:fld>
            <a:endParaRPr lang="en-US">
              <a:solidFill>
                <a:schemeClr val="tx2">
                  <a:lumMod val="50000"/>
                  <a:lumOff val="50000"/>
                </a:schemeClr>
              </a:solidFill>
            </a:endParaRPr>
          </a:p>
        </p:txBody>
      </p:sp>
    </p:spTree>
    <p:extLst>
      <p:ext uri="{BB962C8B-B14F-4D97-AF65-F5344CB8AC3E}">
        <p14:creationId xmlns:p14="http://schemas.microsoft.com/office/powerpoint/2010/main" val="35518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0D8CE"/>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883106-C5AA-A2F9-1F6D-B4D0D0034691}"/>
              </a:ext>
            </a:extLst>
          </p:cNvPr>
          <p:cNvSpPr>
            <a:spLocks noGrp="1"/>
          </p:cNvSpPr>
          <p:nvPr>
            <p:ph type="title"/>
          </p:nvPr>
        </p:nvSpPr>
        <p:spPr/>
        <p:txBody>
          <a:bodyPr anchor="b">
            <a:normAutofit/>
          </a:bodyPr>
          <a:lstStyle/>
          <a:p>
            <a:r>
              <a:rPr lang="fr-CA" sz="3300"/>
              <a:t>Les biais (2/6)</a:t>
            </a:r>
            <a:br>
              <a:rPr lang="fr-CA" sz="3300"/>
            </a:br>
            <a:r>
              <a:rPr lang="fr-CA" sz="3300"/>
              <a:t>Quel est le problème dans cette question?</a:t>
            </a:r>
          </a:p>
        </p:txBody>
      </p:sp>
      <p:sp>
        <p:nvSpPr>
          <p:cNvPr id="3" name="Espace réservé du contenu 2">
            <a:extLst>
              <a:ext uri="{FF2B5EF4-FFF2-40B4-BE49-F238E27FC236}">
                <a16:creationId xmlns:a16="http://schemas.microsoft.com/office/drawing/2014/main" id="{1D810802-21AE-AC41-5FA8-56D1225BD033}"/>
              </a:ext>
            </a:extLst>
          </p:cNvPr>
          <p:cNvSpPr>
            <a:spLocks noGrp="1"/>
          </p:cNvSpPr>
          <p:nvPr>
            <p:ph idx="1"/>
          </p:nvPr>
        </p:nvSpPr>
        <p:spPr/>
        <p:txBody>
          <a:bodyPr>
            <a:normAutofit/>
          </a:bodyPr>
          <a:lstStyle/>
          <a:p>
            <a:pPr marL="0" indent="0" algn="ctr">
              <a:lnSpc>
                <a:spcPct val="100000"/>
              </a:lnSpc>
              <a:buNone/>
            </a:pPr>
            <a:r>
              <a:rPr lang="fr-CA" sz="2200" b="1" dirty="0"/>
              <a:t>Est-ce que le produit était facile à trouver dans le magasin et êtes-vous </a:t>
            </a:r>
            <a:r>
              <a:rPr lang="fr-CA" sz="2200" b="1" dirty="0" err="1"/>
              <a:t>satisfait</a:t>
            </a:r>
            <a:r>
              <a:rPr lang="fr-CA" sz="2400" dirty="0" err="1"/>
              <a:t>·</a:t>
            </a:r>
            <a:r>
              <a:rPr lang="fr-CA" sz="2200" b="1" dirty="0" err="1"/>
              <a:t>e</a:t>
            </a:r>
            <a:r>
              <a:rPr lang="fr-CA" sz="2200" b="1" dirty="0"/>
              <a:t> du rendement du produit?</a:t>
            </a:r>
          </a:p>
          <a:p>
            <a:pPr marL="0" indent="0">
              <a:lnSpc>
                <a:spcPct val="100000"/>
              </a:lnSpc>
              <a:buNone/>
            </a:pPr>
            <a:endParaRPr lang="fr-CA" sz="1500" dirty="0"/>
          </a:p>
          <a:p>
            <a:pPr>
              <a:lnSpc>
                <a:spcPct val="100000"/>
              </a:lnSpc>
              <a:buFont typeface="Wingdings" panose="05000000000000000000" pitchFamily="2" charset="2"/>
              <a:buChar char="ü"/>
            </a:pPr>
            <a:r>
              <a:rPr lang="fr-CA" sz="1500" dirty="0"/>
              <a:t>Question avec plus d’un sujet (</a:t>
            </a:r>
            <a:r>
              <a:rPr lang="fr-CA" sz="1500" i="1" dirty="0"/>
              <a:t>double-</a:t>
            </a:r>
            <a:r>
              <a:rPr lang="fr-CA" sz="1500" i="1" dirty="0" err="1"/>
              <a:t>barreled</a:t>
            </a:r>
            <a:r>
              <a:rPr lang="fr-CA" sz="1500" dirty="0"/>
              <a:t>)</a:t>
            </a:r>
          </a:p>
          <a:p>
            <a:pPr>
              <a:lnSpc>
                <a:spcPct val="100000"/>
              </a:lnSpc>
              <a:buFont typeface="Wingdings" panose="05000000000000000000" pitchFamily="2" charset="2"/>
              <a:buChar char="ü"/>
            </a:pPr>
            <a:r>
              <a:rPr lang="fr-CA" sz="1500" dirty="0"/>
              <a:t>Solution: Poser deux questions </a:t>
            </a:r>
          </a:p>
          <a:p>
            <a:pPr marL="0" indent="0">
              <a:lnSpc>
                <a:spcPct val="100000"/>
              </a:lnSpc>
              <a:buNone/>
            </a:pPr>
            <a:r>
              <a:rPr lang="fr-CA" sz="1500" dirty="0"/>
              <a:t>1: Est-ce que le produit était facile à trouver dans le magasin?</a:t>
            </a:r>
          </a:p>
          <a:p>
            <a:pPr marL="0" indent="0">
              <a:lnSpc>
                <a:spcPct val="100000"/>
              </a:lnSpc>
              <a:buNone/>
            </a:pPr>
            <a:r>
              <a:rPr lang="fr-CA" sz="1500" dirty="0"/>
              <a:t>2: Êtes-vous </a:t>
            </a:r>
            <a:r>
              <a:rPr lang="fr-CA" sz="1500" dirty="0" err="1"/>
              <a:t>satisfait</a:t>
            </a:r>
            <a:r>
              <a:rPr lang="fr-CA" sz="1600" dirty="0" err="1"/>
              <a:t>·e</a:t>
            </a:r>
            <a:r>
              <a:rPr lang="fr-CA" sz="1500" dirty="0"/>
              <a:t> du rendement du produit?</a:t>
            </a:r>
          </a:p>
          <a:p>
            <a:pPr marL="0" indent="0">
              <a:lnSpc>
                <a:spcPct val="100000"/>
              </a:lnSpc>
              <a:buNone/>
            </a:pPr>
            <a:endParaRPr lang="fr-CA" sz="1500" dirty="0"/>
          </a:p>
          <a:p>
            <a:pPr marL="0" indent="0">
              <a:lnSpc>
                <a:spcPct val="100000"/>
              </a:lnSpc>
              <a:buNone/>
            </a:pPr>
            <a:endParaRPr lang="fr-CA" sz="1500" dirty="0"/>
          </a:p>
        </p:txBody>
      </p:sp>
      <p:sp>
        <p:nvSpPr>
          <p:cNvPr id="5" name="Espace réservé du numéro de diapositive 4">
            <a:extLst>
              <a:ext uri="{FF2B5EF4-FFF2-40B4-BE49-F238E27FC236}">
                <a16:creationId xmlns:a16="http://schemas.microsoft.com/office/drawing/2014/main" id="{3E9B1F0D-5662-3AF2-A01A-644E243BC617}"/>
              </a:ext>
            </a:extLst>
          </p:cNvPr>
          <p:cNvSpPr>
            <a:spLocks noGrp="1"/>
          </p:cNvSpPr>
          <p:nvPr>
            <p:ph type="sldNum" sz="quarter" idx="12"/>
          </p:nvPr>
        </p:nvSpPr>
        <p:spPr/>
        <p:txBody>
          <a:bodyPr>
            <a:normAutofit/>
          </a:bodyPr>
          <a:lstStyle/>
          <a:p>
            <a:pPr>
              <a:spcAft>
                <a:spcPts val="600"/>
              </a:spcAft>
            </a:pPr>
            <a:fld id="{B2DC25EE-239B-4C5F-AAD1-255A7D5F1EE2}" type="slidenum">
              <a:rPr lang="en-US">
                <a:solidFill>
                  <a:schemeClr val="tx2">
                    <a:lumMod val="50000"/>
                    <a:lumOff val="50000"/>
                  </a:schemeClr>
                </a:solidFill>
              </a:rPr>
              <a:pPr>
                <a:spcAft>
                  <a:spcPts val="600"/>
                </a:spcAft>
              </a:pPr>
              <a:t>47</a:t>
            </a:fld>
            <a:endParaRPr lang="en-US">
              <a:solidFill>
                <a:schemeClr val="tx2">
                  <a:lumMod val="50000"/>
                  <a:lumOff val="50000"/>
                </a:schemeClr>
              </a:solidFill>
            </a:endParaRPr>
          </a:p>
        </p:txBody>
      </p:sp>
    </p:spTree>
    <p:extLst>
      <p:ext uri="{BB962C8B-B14F-4D97-AF65-F5344CB8AC3E}">
        <p14:creationId xmlns:p14="http://schemas.microsoft.com/office/powerpoint/2010/main" val="107395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0D8CE"/>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3D0FAD-4355-FD11-443D-412258EEA76C}"/>
              </a:ext>
            </a:extLst>
          </p:cNvPr>
          <p:cNvSpPr>
            <a:spLocks noGrp="1"/>
          </p:cNvSpPr>
          <p:nvPr>
            <p:ph type="title"/>
          </p:nvPr>
        </p:nvSpPr>
        <p:spPr/>
        <p:txBody>
          <a:bodyPr anchor="b">
            <a:normAutofit/>
          </a:bodyPr>
          <a:lstStyle/>
          <a:p>
            <a:r>
              <a:rPr lang="fr-CA" sz="3300" dirty="0"/>
              <a:t>Les biais (3/6)</a:t>
            </a:r>
            <a:br>
              <a:rPr lang="fr-CA" sz="3300" dirty="0"/>
            </a:br>
            <a:r>
              <a:rPr lang="fr-CA" sz="3300" dirty="0"/>
              <a:t>Quel est le problème dans cette question?</a:t>
            </a:r>
          </a:p>
        </p:txBody>
      </p:sp>
      <p:sp>
        <p:nvSpPr>
          <p:cNvPr id="3" name="Espace réservé du contenu 2">
            <a:extLst>
              <a:ext uri="{FF2B5EF4-FFF2-40B4-BE49-F238E27FC236}">
                <a16:creationId xmlns:a16="http://schemas.microsoft.com/office/drawing/2014/main" id="{64E38F5D-2918-980C-32B1-511764FB62C6}"/>
              </a:ext>
            </a:extLst>
          </p:cNvPr>
          <p:cNvSpPr>
            <a:spLocks noGrp="1"/>
          </p:cNvSpPr>
          <p:nvPr>
            <p:ph idx="1"/>
          </p:nvPr>
        </p:nvSpPr>
        <p:spPr/>
        <p:txBody>
          <a:bodyPr vert="horz" lIns="91440" tIns="45720" rIns="91440" bIns="45720" rtlCol="0" anchor="t">
            <a:normAutofit/>
          </a:bodyPr>
          <a:lstStyle/>
          <a:p>
            <a:pPr marL="0" indent="0" algn="ctr">
              <a:buNone/>
            </a:pPr>
            <a:r>
              <a:rPr lang="fr-FR" sz="2400" b="1" dirty="0">
                <a:latin typeface="Avenir Next LT Pro (Corps)"/>
                <a:ea typeface="Calibri" panose="020F0502020204030204" pitchFamily="34" charset="0"/>
                <a:cs typeface="Times New Roman"/>
              </a:rPr>
              <a:t>Quelle est votre opinion sur la pertinence des RDA dans la gestion des notices bibliographiques de votre SIGB ? </a:t>
            </a:r>
            <a:endParaRPr lang="fr-CA" sz="1800" dirty="0">
              <a:effectLst/>
              <a:latin typeface="Avenir Next LT Pro (Corps)"/>
              <a:ea typeface="Calibri" panose="020F0502020204030204" pitchFamily="34" charset="0"/>
              <a:cs typeface="Times New Roman" panose="02020603050405020304" pitchFamily="18" charset="0"/>
            </a:endParaRPr>
          </a:p>
          <a:p>
            <a:pPr lvl="0">
              <a:buFont typeface="Wingdings" panose="05000000000000000000" pitchFamily="2" charset="2"/>
              <a:buChar char="ü"/>
            </a:pPr>
            <a:r>
              <a:rPr lang="fr-CA" sz="1600" dirty="0">
                <a:effectLst/>
                <a:latin typeface="Avenir Next LT Pro (Corps)"/>
                <a:ea typeface="Calibri" panose="020F0502020204030204" pitchFamily="34" charset="0"/>
                <a:cs typeface="Times New Roman" panose="02020603050405020304" pitchFamily="18" charset="0"/>
              </a:rPr>
              <a:t>Vocabulaire spécialisé</a:t>
            </a:r>
          </a:p>
          <a:p>
            <a:pPr>
              <a:spcAft>
                <a:spcPts val="800"/>
              </a:spcAft>
              <a:buFont typeface="Wingdings" panose="05000000000000000000" pitchFamily="2" charset="2"/>
              <a:buChar char="ü"/>
            </a:pPr>
            <a:r>
              <a:rPr lang="fr-CA" sz="1600" dirty="0">
                <a:effectLst/>
                <a:latin typeface="Avenir Next LT Pro (Corps)"/>
                <a:ea typeface="Calibri" panose="020F0502020204030204" pitchFamily="34" charset="0"/>
                <a:cs typeface="Times New Roman" panose="02020603050405020304" pitchFamily="18" charset="0"/>
              </a:rPr>
              <a:t>Solution : Employer du langage accessible, ne pas utiliser d’acronymes ET définir les termes qui n’ont pas d’équivalent ou qui pourraient porter à confusion</a:t>
            </a:r>
          </a:p>
          <a:p>
            <a:endParaRPr lang="fr-CA" sz="1800" dirty="0">
              <a:latin typeface="Avenir Next LT Pro (Corps)"/>
            </a:endParaRPr>
          </a:p>
        </p:txBody>
      </p:sp>
      <p:sp>
        <p:nvSpPr>
          <p:cNvPr id="5" name="Espace réservé du numéro de diapositive 4">
            <a:extLst>
              <a:ext uri="{FF2B5EF4-FFF2-40B4-BE49-F238E27FC236}">
                <a16:creationId xmlns:a16="http://schemas.microsoft.com/office/drawing/2014/main" id="{F6F873C8-DC9D-FDE3-C251-BD130B7FD95D}"/>
              </a:ext>
            </a:extLst>
          </p:cNvPr>
          <p:cNvSpPr>
            <a:spLocks noGrp="1"/>
          </p:cNvSpPr>
          <p:nvPr>
            <p:ph type="sldNum" sz="quarter" idx="12"/>
          </p:nvPr>
        </p:nvSpPr>
        <p:spPr/>
        <p:txBody>
          <a:bodyPr>
            <a:normAutofit/>
          </a:bodyPr>
          <a:lstStyle/>
          <a:p>
            <a:pPr>
              <a:spcAft>
                <a:spcPts val="600"/>
              </a:spcAft>
            </a:pPr>
            <a:fld id="{B2DC25EE-239B-4C5F-AAD1-255A7D5F1EE2}" type="slidenum">
              <a:rPr lang="en-US">
                <a:solidFill>
                  <a:schemeClr val="tx2">
                    <a:lumMod val="50000"/>
                    <a:lumOff val="50000"/>
                  </a:schemeClr>
                </a:solidFill>
              </a:rPr>
              <a:pPr>
                <a:spcAft>
                  <a:spcPts val="600"/>
                </a:spcAft>
              </a:pPr>
              <a:t>48</a:t>
            </a:fld>
            <a:endParaRPr lang="en-US">
              <a:solidFill>
                <a:schemeClr val="tx2">
                  <a:lumMod val="50000"/>
                  <a:lumOff val="50000"/>
                </a:schemeClr>
              </a:solidFill>
            </a:endParaRPr>
          </a:p>
        </p:txBody>
      </p:sp>
    </p:spTree>
    <p:extLst>
      <p:ext uri="{BB962C8B-B14F-4D97-AF65-F5344CB8AC3E}">
        <p14:creationId xmlns:p14="http://schemas.microsoft.com/office/powerpoint/2010/main" val="314537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0D8CE"/>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883106-C5AA-A2F9-1F6D-B4D0D0034691}"/>
              </a:ext>
            </a:extLst>
          </p:cNvPr>
          <p:cNvSpPr>
            <a:spLocks noGrp="1"/>
          </p:cNvSpPr>
          <p:nvPr>
            <p:ph type="title"/>
          </p:nvPr>
        </p:nvSpPr>
        <p:spPr/>
        <p:txBody>
          <a:bodyPr>
            <a:noAutofit/>
          </a:bodyPr>
          <a:lstStyle/>
          <a:p>
            <a:r>
              <a:rPr lang="fr-CA" sz="3300"/>
              <a:t>Les biais (4/6)</a:t>
            </a:r>
            <a:br>
              <a:rPr lang="fr-CA" sz="3300"/>
            </a:br>
            <a:r>
              <a:rPr lang="fr-CA" sz="3300"/>
              <a:t>Quel est le problème dans cette question?</a:t>
            </a:r>
          </a:p>
        </p:txBody>
      </p:sp>
      <p:sp>
        <p:nvSpPr>
          <p:cNvPr id="3" name="Espace réservé du contenu 2">
            <a:extLst>
              <a:ext uri="{FF2B5EF4-FFF2-40B4-BE49-F238E27FC236}">
                <a16:creationId xmlns:a16="http://schemas.microsoft.com/office/drawing/2014/main" id="{1D810802-21AE-AC41-5FA8-56D1225BD033}"/>
              </a:ext>
            </a:extLst>
          </p:cNvPr>
          <p:cNvSpPr>
            <a:spLocks noGrp="1"/>
          </p:cNvSpPr>
          <p:nvPr>
            <p:ph idx="1"/>
          </p:nvPr>
        </p:nvSpPr>
        <p:spPr/>
        <p:txBody>
          <a:bodyPr>
            <a:normAutofit/>
          </a:bodyPr>
          <a:lstStyle/>
          <a:p>
            <a:pPr marL="0" indent="0" algn="ctr">
              <a:buNone/>
            </a:pPr>
            <a:r>
              <a:rPr lang="fr-FR" sz="2400" b="1" dirty="0"/>
              <a:t>Les enfants de moins de cinq ans ne devraient pas ne pas posséder leur propre </a:t>
            </a:r>
            <a:r>
              <a:rPr lang="fr-FR" sz="2400" b="1" dirty="0" err="1"/>
              <a:t>Ipad</a:t>
            </a:r>
            <a:r>
              <a:rPr lang="fr-FR" sz="2400" b="1" dirty="0"/>
              <a:t>. (Cochez le niveau qui correspond le mieux à votre opinion)</a:t>
            </a:r>
          </a:p>
          <a:p>
            <a:pPr marL="0" indent="0">
              <a:buNone/>
            </a:pPr>
            <a:endParaRPr lang="fr-CA" sz="1800" dirty="0"/>
          </a:p>
          <a:p>
            <a:pPr>
              <a:buFont typeface="Wingdings" panose="05000000000000000000" pitchFamily="2" charset="2"/>
              <a:buChar char="ü"/>
            </a:pPr>
            <a:r>
              <a:rPr lang="fr-CA" sz="1800" dirty="0"/>
              <a:t>Question avec une double négation</a:t>
            </a:r>
          </a:p>
          <a:p>
            <a:pPr marL="0" indent="0">
              <a:buNone/>
            </a:pPr>
            <a:endParaRPr lang="fr-CA" sz="1800" dirty="0"/>
          </a:p>
          <a:p>
            <a:pPr>
              <a:buFont typeface="Wingdings" panose="05000000000000000000" pitchFamily="2" charset="2"/>
              <a:buChar char="ü"/>
            </a:pPr>
            <a:r>
              <a:rPr lang="fr-CA" sz="1800" dirty="0"/>
              <a:t>Solution: Reformuler (</a:t>
            </a:r>
            <a:r>
              <a:rPr lang="fr-FR" sz="1800" dirty="0"/>
              <a:t>Les enfants de moins de cinq ans ne devraient pas posséder leur propre </a:t>
            </a:r>
            <a:r>
              <a:rPr lang="fr-FR" sz="1800" dirty="0" err="1"/>
              <a:t>Ipad</a:t>
            </a:r>
            <a:r>
              <a:rPr lang="fr-FR" sz="1800" dirty="0"/>
              <a:t>).</a:t>
            </a:r>
            <a:endParaRPr lang="fr-CA" sz="1800" dirty="0"/>
          </a:p>
          <a:p>
            <a:pPr marL="0" indent="0">
              <a:buNone/>
            </a:pPr>
            <a:endParaRPr lang="fr-CA" sz="1800" dirty="0"/>
          </a:p>
        </p:txBody>
      </p:sp>
      <p:sp>
        <p:nvSpPr>
          <p:cNvPr id="5" name="Espace réservé du numéro de diapositive 4">
            <a:extLst>
              <a:ext uri="{FF2B5EF4-FFF2-40B4-BE49-F238E27FC236}">
                <a16:creationId xmlns:a16="http://schemas.microsoft.com/office/drawing/2014/main" id="{52F191A2-34AF-A52C-729A-E995DBE13A42}"/>
              </a:ext>
            </a:extLst>
          </p:cNvPr>
          <p:cNvSpPr>
            <a:spLocks noGrp="1"/>
          </p:cNvSpPr>
          <p:nvPr>
            <p:ph type="sldNum" sz="quarter" idx="12"/>
          </p:nvPr>
        </p:nvSpPr>
        <p:spPr/>
        <p:txBody>
          <a:bodyPr>
            <a:normAutofit/>
          </a:bodyPr>
          <a:lstStyle/>
          <a:p>
            <a:pPr>
              <a:spcAft>
                <a:spcPts val="600"/>
              </a:spcAft>
            </a:pPr>
            <a:fld id="{B2DC25EE-239B-4C5F-AAD1-255A7D5F1EE2}" type="slidenum">
              <a:rPr lang="en-US">
                <a:solidFill>
                  <a:schemeClr val="tx2">
                    <a:lumMod val="50000"/>
                    <a:lumOff val="50000"/>
                  </a:schemeClr>
                </a:solidFill>
              </a:rPr>
              <a:pPr>
                <a:spcAft>
                  <a:spcPts val="600"/>
                </a:spcAft>
              </a:pPr>
              <a:t>49</a:t>
            </a:fld>
            <a:endParaRPr lang="en-US">
              <a:solidFill>
                <a:schemeClr val="tx2">
                  <a:lumMod val="50000"/>
                  <a:lumOff val="50000"/>
                </a:schemeClr>
              </a:solidFill>
            </a:endParaRPr>
          </a:p>
        </p:txBody>
      </p:sp>
    </p:spTree>
    <p:extLst>
      <p:ext uri="{BB962C8B-B14F-4D97-AF65-F5344CB8AC3E}">
        <p14:creationId xmlns:p14="http://schemas.microsoft.com/office/powerpoint/2010/main" val="226742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C4BC6E99-070D-B75F-87F7-1800A8E13B2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84570AE-45D3-EC81-2F9E-64345CA035C7}"/>
              </a:ext>
            </a:extLst>
          </p:cNvPr>
          <p:cNvSpPr>
            <a:spLocks noGrp="1"/>
          </p:cNvSpPr>
          <p:nvPr>
            <p:ph type="title"/>
          </p:nvPr>
        </p:nvSpPr>
        <p:spPr>
          <a:xfrm>
            <a:off x="838200" y="365125"/>
            <a:ext cx="11231880" cy="1325563"/>
          </a:xfrm>
        </p:spPr>
        <p:txBody>
          <a:bodyPr>
            <a:normAutofit/>
          </a:bodyPr>
          <a:lstStyle/>
          <a:p>
            <a:r>
              <a:rPr lang="fr-CA" dirty="0"/>
              <a:t>Retour sur les hypothèses: association/causalité</a:t>
            </a:r>
          </a:p>
        </p:txBody>
      </p:sp>
      <p:sp>
        <p:nvSpPr>
          <p:cNvPr id="3" name="Sous-titre 2">
            <a:extLst>
              <a:ext uri="{FF2B5EF4-FFF2-40B4-BE49-F238E27FC236}">
                <a16:creationId xmlns:a16="http://schemas.microsoft.com/office/drawing/2014/main" id="{4332E978-1212-E329-0C96-C0B95A1101BE}"/>
              </a:ext>
            </a:extLst>
          </p:cNvPr>
          <p:cNvSpPr>
            <a:spLocks noGrp="1"/>
          </p:cNvSpPr>
          <p:nvPr>
            <p:ph idx="1"/>
          </p:nvPr>
        </p:nvSpPr>
        <p:spPr/>
        <p:txBody>
          <a:bodyPr anchor="ctr">
            <a:normAutofit fontScale="92500" lnSpcReduction="20000"/>
          </a:bodyPr>
          <a:lstStyle/>
          <a:p>
            <a:pPr marL="0" indent="0">
              <a:buNone/>
            </a:pPr>
            <a:r>
              <a:rPr lang="fr-CA" b="1" dirty="0"/>
              <a:t>Association</a:t>
            </a:r>
            <a:r>
              <a:rPr lang="fr-CA" dirty="0"/>
              <a:t>: les variables se produisent ou se modifient en même temps; si une variable change, l’autre change aussi.</a:t>
            </a:r>
          </a:p>
          <a:p>
            <a:pPr marL="0" indent="0">
              <a:buNone/>
            </a:pPr>
            <a:r>
              <a:rPr lang="fr-FR" i="1" dirty="0"/>
              <a:t>L’augmentation des heures d’ouverture est liée à l’augmentation du nombre de prêts </a:t>
            </a:r>
          </a:p>
          <a:p>
            <a:pPr marL="0" indent="0">
              <a:buNone/>
            </a:pPr>
            <a:r>
              <a:rPr lang="fr-FR" dirty="0"/>
              <a:t>L’augmentation des prêts et des heures d’ouverture se produit en même temps, mais il n’y a pas de cause à effet.</a:t>
            </a:r>
          </a:p>
          <a:p>
            <a:endParaRPr lang="fr-CA" dirty="0"/>
          </a:p>
          <a:p>
            <a:pPr marL="0" indent="0">
              <a:buNone/>
            </a:pPr>
            <a:r>
              <a:rPr lang="fr-CA" b="1" dirty="0"/>
              <a:t>Causalité</a:t>
            </a:r>
            <a:r>
              <a:rPr lang="fr-CA" dirty="0"/>
              <a:t>: une relation de cause à effet entre deux variables (toutes les hypothèses causales sont directionnelles)</a:t>
            </a:r>
          </a:p>
          <a:p>
            <a:pPr marL="0" indent="0">
              <a:buNone/>
            </a:pPr>
            <a:r>
              <a:rPr lang="fr-FR" i="1" dirty="0"/>
              <a:t>Si on augmente les heures d’ouverture, le nombre de prêts va augmenter</a:t>
            </a:r>
          </a:p>
          <a:p>
            <a:pPr marL="0" indent="0">
              <a:buNone/>
            </a:pPr>
            <a:r>
              <a:rPr lang="fr-FR" dirty="0"/>
              <a:t>C’est l’augmentation des heures d’ouvertures qui provoque l’augmentation du nombre de prêts </a:t>
            </a:r>
            <a:endParaRPr lang="fr-CA" dirty="0"/>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C6B542D6-42D0-3769-0F85-DB976BEB8266}"/>
              </a:ext>
            </a:extLst>
          </p:cNvPr>
          <p:cNvSpPr>
            <a:spLocks noGrp="1"/>
          </p:cNvSpPr>
          <p:nvPr>
            <p:ph type="sldNum" sz="quarter" idx="12"/>
          </p:nvPr>
        </p:nvSpPr>
        <p:spPr/>
        <p:txBody>
          <a:bodyPr/>
          <a:lstStyle/>
          <a:p>
            <a:fld id="{BC8B4FB7-AB8A-41EC-A5E3-0904986CC267}" type="slidenum">
              <a:rPr lang="fr-CA" smtClean="0"/>
              <a:t>5</a:t>
            </a:fld>
            <a:endParaRPr lang="fr-CA"/>
          </a:p>
        </p:txBody>
      </p:sp>
    </p:spTree>
    <p:extLst>
      <p:ext uri="{BB962C8B-B14F-4D97-AF65-F5344CB8AC3E}">
        <p14:creationId xmlns:p14="http://schemas.microsoft.com/office/powerpoint/2010/main" val="3956001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0D8CE"/>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013630-2C8B-DEA3-CA54-CA83C03077E1}"/>
              </a:ext>
            </a:extLst>
          </p:cNvPr>
          <p:cNvSpPr>
            <a:spLocks noGrp="1"/>
          </p:cNvSpPr>
          <p:nvPr>
            <p:ph type="title"/>
          </p:nvPr>
        </p:nvSpPr>
        <p:spPr/>
        <p:txBody>
          <a:bodyPr>
            <a:noAutofit/>
          </a:bodyPr>
          <a:lstStyle/>
          <a:p>
            <a:r>
              <a:rPr lang="fr-CA" sz="3300"/>
              <a:t>Les biais (5/6)</a:t>
            </a:r>
            <a:br>
              <a:rPr lang="fr-CA" sz="3300"/>
            </a:br>
            <a:r>
              <a:rPr lang="fr-CA" sz="3300"/>
              <a:t>Quel est le problème dans cette question?</a:t>
            </a:r>
          </a:p>
        </p:txBody>
      </p:sp>
      <p:sp>
        <p:nvSpPr>
          <p:cNvPr id="3" name="Espace réservé du contenu 2">
            <a:extLst>
              <a:ext uri="{FF2B5EF4-FFF2-40B4-BE49-F238E27FC236}">
                <a16:creationId xmlns:a16="http://schemas.microsoft.com/office/drawing/2014/main" id="{DB5E5FFB-A20B-4E57-6A4E-24EDE85FD04D}"/>
              </a:ext>
            </a:extLst>
          </p:cNvPr>
          <p:cNvSpPr>
            <a:spLocks noGrp="1"/>
          </p:cNvSpPr>
          <p:nvPr>
            <p:ph idx="1"/>
          </p:nvPr>
        </p:nvSpPr>
        <p:spPr/>
        <p:txBody>
          <a:bodyPr vert="horz" lIns="91440" tIns="45720" rIns="91440" bIns="45720" rtlCol="0" anchor="t">
            <a:normAutofit/>
          </a:bodyPr>
          <a:lstStyle/>
          <a:p>
            <a:pPr marL="0" indent="0" algn="ctr">
              <a:buNone/>
            </a:pPr>
            <a:r>
              <a:rPr lang="fr-CA" sz="2400" b="1" dirty="0">
                <a:effectLst/>
                <a:latin typeface="Avenir Next LT Pro (Corps)"/>
                <a:ea typeface="Calibri" panose="020F0502020204030204" pitchFamily="34" charset="0"/>
                <a:cs typeface="Times New Roman"/>
              </a:rPr>
              <a:t>Si nous vous offrons le merveilleux service de </a:t>
            </a:r>
            <a:r>
              <a:rPr lang="fr-CA" sz="2400" b="1" dirty="0">
                <a:latin typeface="Avenir Next LT Pro (Corps)"/>
                <a:ea typeface="Calibri" panose="020F0502020204030204" pitchFamily="34" charset="0"/>
                <a:cs typeface="Times New Roman"/>
              </a:rPr>
              <a:t>prêt</a:t>
            </a:r>
            <a:r>
              <a:rPr lang="fr-CA" sz="2400" b="1" dirty="0">
                <a:effectLst/>
                <a:latin typeface="Avenir Next LT Pro (Corps)"/>
                <a:ea typeface="Calibri" panose="020F0502020204030204" pitchFamily="34" charset="0"/>
                <a:cs typeface="Times New Roman"/>
              </a:rPr>
              <a:t> de documents </a:t>
            </a:r>
            <a:r>
              <a:rPr lang="fr-CA" sz="2400" b="1" dirty="0">
                <a:latin typeface="Avenir Next LT Pro (Corps)"/>
                <a:ea typeface="Calibri" panose="020F0502020204030204" pitchFamily="34" charset="0"/>
                <a:cs typeface="Times New Roman"/>
              </a:rPr>
              <a:t>entre</a:t>
            </a:r>
            <a:r>
              <a:rPr lang="fr-CA" sz="2400" b="1" dirty="0">
                <a:effectLst/>
                <a:latin typeface="Avenir Next LT Pro (Corps)"/>
                <a:ea typeface="Calibri" panose="020F0502020204030204" pitchFamily="34" charset="0"/>
                <a:cs typeface="Times New Roman"/>
              </a:rPr>
              <a:t> bibliothèques, qui n’est offert que dans les meilleures universités, serez-vous </a:t>
            </a:r>
            <a:r>
              <a:rPr lang="fr-CA" sz="2400" b="1" dirty="0" err="1">
                <a:effectLst/>
                <a:latin typeface="Avenir Next LT Pro (Corps)"/>
                <a:ea typeface="Calibri" panose="020F0502020204030204" pitchFamily="34" charset="0"/>
                <a:cs typeface="Times New Roman"/>
              </a:rPr>
              <a:t>satisfait</a:t>
            </a:r>
            <a:r>
              <a:rPr lang="fr-CA" sz="2400" dirty="0" err="1"/>
              <a:t>·</a:t>
            </a:r>
            <a:r>
              <a:rPr lang="fr-CA" sz="2400" b="1" dirty="0" err="1">
                <a:effectLst/>
                <a:latin typeface="Avenir Next LT Pro (Corps)"/>
                <a:ea typeface="Calibri" panose="020F0502020204030204" pitchFamily="34" charset="0"/>
                <a:cs typeface="Times New Roman"/>
              </a:rPr>
              <a:t>e</a:t>
            </a:r>
            <a:r>
              <a:rPr lang="fr-CA" sz="2400" b="1" dirty="0">
                <a:effectLst/>
                <a:latin typeface="Avenir Next LT Pro (Corps)"/>
                <a:ea typeface="Calibri" panose="020F0502020204030204" pitchFamily="34" charset="0"/>
                <a:cs typeface="Times New Roman"/>
              </a:rPr>
              <a:t> de nos services ?</a:t>
            </a:r>
          </a:p>
          <a:p>
            <a:pPr marL="0" lvl="0" indent="0">
              <a:buNone/>
            </a:pPr>
            <a:endParaRPr lang="fr-CA" sz="1800" dirty="0">
              <a:effectLst/>
              <a:latin typeface="Avenir Next LT Pro (Corps)"/>
              <a:ea typeface="Calibri" panose="020F0502020204030204" pitchFamily="34" charset="0"/>
              <a:cs typeface="Times New Roman" panose="02020603050405020304" pitchFamily="18" charset="0"/>
            </a:endParaRPr>
          </a:p>
          <a:p>
            <a:pPr lvl="0">
              <a:buFont typeface="Wingdings" panose="05000000000000000000" pitchFamily="2" charset="2"/>
              <a:buChar char="ü"/>
            </a:pPr>
            <a:r>
              <a:rPr lang="fr-CA" sz="1600" dirty="0">
                <a:effectLst/>
                <a:latin typeface="Avenir Next LT Pro (Corps)"/>
                <a:ea typeface="Calibri" panose="020F0502020204030204" pitchFamily="34" charset="0"/>
                <a:cs typeface="Times New Roman" panose="02020603050405020304" pitchFamily="18" charset="0"/>
              </a:rPr>
              <a:t>Question biaisée (préférence </a:t>
            </a:r>
            <a:r>
              <a:rPr lang="fr-CA" sz="1600" dirty="0">
                <a:latin typeface="Avenir Next LT Pro (Corps)"/>
                <a:ea typeface="Calibri" panose="020F0502020204030204" pitchFamily="34" charset="0"/>
                <a:cs typeface="Times New Roman" panose="02020603050405020304" pitchFamily="18" charset="0"/>
              </a:rPr>
              <a:t>de la chercheuse/du chercheur</a:t>
            </a:r>
            <a:r>
              <a:rPr lang="fr-CA" sz="1600" dirty="0">
                <a:effectLst/>
                <a:latin typeface="Avenir Next LT Pro (Corps)"/>
                <a:ea typeface="Calibri" panose="020F0502020204030204" pitchFamily="34" charset="0"/>
                <a:cs typeface="Times New Roman" panose="02020603050405020304" pitchFamily="18" charset="0"/>
              </a:rPr>
              <a:t>)</a:t>
            </a:r>
          </a:p>
          <a:p>
            <a:pPr lvl="0">
              <a:spcAft>
                <a:spcPts val="800"/>
              </a:spcAft>
              <a:buFont typeface="Wingdings" panose="05000000000000000000" pitchFamily="2" charset="2"/>
              <a:buChar char="ü"/>
            </a:pPr>
            <a:r>
              <a:rPr lang="fr-CA" sz="1600" dirty="0">
                <a:effectLst/>
                <a:latin typeface="Avenir Next LT Pro (Corps)"/>
                <a:ea typeface="Calibri" panose="020F0502020204030204" pitchFamily="34" charset="0"/>
                <a:cs typeface="Times New Roman"/>
              </a:rPr>
              <a:t>Solution : éviter de mettre des qualificatifs ou des indicateurs biaisant (ex : seriez-vous satisfait de l’offre de service avec l’ajout du prêt de documents </a:t>
            </a:r>
            <a:r>
              <a:rPr lang="fr-CA" sz="1600" dirty="0">
                <a:latin typeface="Avenir Next LT Pro (Corps)"/>
                <a:ea typeface="Calibri" panose="020F0502020204030204" pitchFamily="34" charset="0"/>
                <a:cs typeface="Times New Roman"/>
              </a:rPr>
              <a:t>entre</a:t>
            </a:r>
            <a:r>
              <a:rPr lang="fr-CA" sz="1600" dirty="0">
                <a:effectLst/>
                <a:latin typeface="Avenir Next LT Pro (Corps)"/>
                <a:ea typeface="Calibri" panose="020F0502020204030204" pitchFamily="34" charset="0"/>
                <a:cs typeface="Times New Roman"/>
              </a:rPr>
              <a:t> bibliothèques ?)</a:t>
            </a:r>
          </a:p>
          <a:p>
            <a:endParaRPr lang="fr-CA" sz="1800" dirty="0">
              <a:latin typeface="Avenir Next LT Pro (Corps)"/>
            </a:endParaRPr>
          </a:p>
        </p:txBody>
      </p:sp>
      <p:sp>
        <p:nvSpPr>
          <p:cNvPr id="5" name="Espace réservé du numéro de diapositive 4">
            <a:extLst>
              <a:ext uri="{FF2B5EF4-FFF2-40B4-BE49-F238E27FC236}">
                <a16:creationId xmlns:a16="http://schemas.microsoft.com/office/drawing/2014/main" id="{76740053-9F66-DC70-B647-E56665DDAEE6}"/>
              </a:ext>
            </a:extLst>
          </p:cNvPr>
          <p:cNvSpPr>
            <a:spLocks noGrp="1"/>
          </p:cNvSpPr>
          <p:nvPr>
            <p:ph type="sldNum" sz="quarter" idx="12"/>
          </p:nvPr>
        </p:nvSpPr>
        <p:spPr/>
        <p:txBody>
          <a:bodyPr>
            <a:normAutofit/>
          </a:bodyPr>
          <a:lstStyle/>
          <a:p>
            <a:pPr>
              <a:spcAft>
                <a:spcPts val="600"/>
              </a:spcAft>
            </a:pPr>
            <a:fld id="{B2DC25EE-239B-4C5F-AAD1-255A7D5F1EE2}" type="slidenum">
              <a:rPr lang="en-US">
                <a:solidFill>
                  <a:schemeClr val="tx2">
                    <a:lumMod val="50000"/>
                    <a:lumOff val="50000"/>
                  </a:schemeClr>
                </a:solidFill>
              </a:rPr>
              <a:pPr>
                <a:spcAft>
                  <a:spcPts val="600"/>
                </a:spcAft>
              </a:pPr>
              <a:t>50</a:t>
            </a:fld>
            <a:endParaRPr lang="en-US">
              <a:solidFill>
                <a:schemeClr val="tx2">
                  <a:lumMod val="50000"/>
                  <a:lumOff val="50000"/>
                </a:schemeClr>
              </a:solidFill>
            </a:endParaRPr>
          </a:p>
        </p:txBody>
      </p:sp>
    </p:spTree>
    <p:extLst>
      <p:ext uri="{BB962C8B-B14F-4D97-AF65-F5344CB8AC3E}">
        <p14:creationId xmlns:p14="http://schemas.microsoft.com/office/powerpoint/2010/main" val="325291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0D8CE"/>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883106-C5AA-A2F9-1F6D-B4D0D0034691}"/>
              </a:ext>
            </a:extLst>
          </p:cNvPr>
          <p:cNvSpPr>
            <a:spLocks noGrp="1"/>
          </p:cNvSpPr>
          <p:nvPr>
            <p:ph type="title"/>
          </p:nvPr>
        </p:nvSpPr>
        <p:spPr/>
        <p:txBody>
          <a:bodyPr>
            <a:noAutofit/>
          </a:bodyPr>
          <a:lstStyle/>
          <a:p>
            <a:r>
              <a:rPr lang="fr-CA" sz="3300"/>
              <a:t>Les biais (6/6)</a:t>
            </a:r>
            <a:br>
              <a:rPr lang="fr-CA" sz="3300"/>
            </a:br>
            <a:r>
              <a:rPr lang="fr-CA" sz="3300"/>
              <a:t>Quel est le problème dans cette question?</a:t>
            </a:r>
          </a:p>
        </p:txBody>
      </p:sp>
      <p:sp>
        <p:nvSpPr>
          <p:cNvPr id="3" name="Espace réservé du contenu 2">
            <a:extLst>
              <a:ext uri="{FF2B5EF4-FFF2-40B4-BE49-F238E27FC236}">
                <a16:creationId xmlns:a16="http://schemas.microsoft.com/office/drawing/2014/main" id="{1D810802-21AE-AC41-5FA8-56D1225BD033}"/>
              </a:ext>
            </a:extLst>
          </p:cNvPr>
          <p:cNvSpPr>
            <a:spLocks noGrp="1"/>
          </p:cNvSpPr>
          <p:nvPr>
            <p:ph idx="1"/>
          </p:nvPr>
        </p:nvSpPr>
        <p:spPr/>
        <p:txBody>
          <a:bodyPr>
            <a:normAutofit/>
          </a:bodyPr>
          <a:lstStyle/>
          <a:p>
            <a:pPr marL="0" indent="0" algn="ctr">
              <a:buNone/>
            </a:pPr>
            <a:r>
              <a:rPr lang="fr-CA" sz="2400" b="1" dirty="0"/>
              <a:t>Avez-vous apprécié votre visite du laboratoire dirigé par l’éminent Pr. </a:t>
            </a:r>
            <a:r>
              <a:rPr lang="fr-CA" sz="2400" b="1" dirty="0" err="1"/>
              <a:t>Sno</a:t>
            </a:r>
            <a:r>
              <a:rPr lang="fr-CA" sz="2400" b="1" dirty="0"/>
              <a:t> Binard, détenteur de deux prix Nobel et d’une médaille olympique en saut en longueur?</a:t>
            </a:r>
          </a:p>
          <a:p>
            <a:pPr marL="0" indent="0">
              <a:buNone/>
            </a:pPr>
            <a:endParaRPr lang="fr-CA" sz="1800" dirty="0"/>
          </a:p>
          <a:p>
            <a:pPr>
              <a:buFont typeface="Wingdings" panose="05000000000000000000" pitchFamily="2" charset="2"/>
              <a:buChar char="ü"/>
            </a:pPr>
            <a:r>
              <a:rPr lang="fr-CA" sz="1800" dirty="0"/>
              <a:t>Question avec un biais de prestige</a:t>
            </a:r>
          </a:p>
          <a:p>
            <a:pPr>
              <a:buFont typeface="Wingdings" panose="05000000000000000000" pitchFamily="2" charset="2"/>
              <a:buChar char="ü"/>
            </a:pPr>
            <a:r>
              <a:rPr lang="fr-CA" sz="1800" dirty="0"/>
              <a:t>Solution: Poser une question sans le nom (Avez-vous apprécié votre visite du laboratoire?)</a:t>
            </a:r>
          </a:p>
          <a:p>
            <a:pPr marL="0" indent="0">
              <a:buNone/>
            </a:pPr>
            <a:endParaRPr lang="fr-CA" sz="1800" dirty="0"/>
          </a:p>
        </p:txBody>
      </p:sp>
      <p:sp>
        <p:nvSpPr>
          <p:cNvPr id="5" name="Espace réservé du numéro de diapositive 4">
            <a:extLst>
              <a:ext uri="{FF2B5EF4-FFF2-40B4-BE49-F238E27FC236}">
                <a16:creationId xmlns:a16="http://schemas.microsoft.com/office/drawing/2014/main" id="{72CA16A1-585B-D084-8E0A-1334487B2F97}"/>
              </a:ext>
            </a:extLst>
          </p:cNvPr>
          <p:cNvSpPr>
            <a:spLocks noGrp="1"/>
          </p:cNvSpPr>
          <p:nvPr>
            <p:ph type="sldNum" sz="quarter" idx="12"/>
          </p:nvPr>
        </p:nvSpPr>
        <p:spPr/>
        <p:txBody>
          <a:bodyPr>
            <a:normAutofit/>
          </a:bodyPr>
          <a:lstStyle/>
          <a:p>
            <a:pPr>
              <a:spcAft>
                <a:spcPts val="600"/>
              </a:spcAft>
            </a:pPr>
            <a:fld id="{B2DC25EE-239B-4C5F-AAD1-255A7D5F1EE2}" type="slidenum">
              <a:rPr lang="en-US">
                <a:solidFill>
                  <a:schemeClr val="tx2">
                    <a:lumMod val="50000"/>
                    <a:lumOff val="50000"/>
                  </a:schemeClr>
                </a:solidFill>
              </a:rPr>
              <a:pPr>
                <a:spcAft>
                  <a:spcPts val="600"/>
                </a:spcAft>
              </a:pPr>
              <a:t>51</a:t>
            </a:fld>
            <a:endParaRPr lang="en-US">
              <a:solidFill>
                <a:schemeClr val="tx2">
                  <a:lumMod val="50000"/>
                  <a:lumOff val="50000"/>
                </a:schemeClr>
              </a:solidFill>
            </a:endParaRPr>
          </a:p>
        </p:txBody>
      </p:sp>
    </p:spTree>
    <p:extLst>
      <p:ext uri="{BB962C8B-B14F-4D97-AF65-F5344CB8AC3E}">
        <p14:creationId xmlns:p14="http://schemas.microsoft.com/office/powerpoint/2010/main" val="118120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0D8CE"/>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FFE2B5-CE5E-CC1C-BEE2-033AD2C79F0C}"/>
              </a:ext>
            </a:extLst>
          </p:cNvPr>
          <p:cNvSpPr>
            <a:spLocks noGrp="1"/>
          </p:cNvSpPr>
          <p:nvPr>
            <p:ph type="title"/>
          </p:nvPr>
        </p:nvSpPr>
        <p:spPr>
          <a:xfrm>
            <a:off x="838200" y="306760"/>
            <a:ext cx="10515600" cy="1325563"/>
          </a:xfrm>
        </p:spPr>
        <p:txBody>
          <a:bodyPr>
            <a:normAutofit fontScale="90000"/>
          </a:bodyPr>
          <a:lstStyle/>
          <a:p>
            <a:r>
              <a:rPr lang="fr-CA" sz="2400" dirty="0">
                <a:latin typeface="+mn-lt"/>
              </a:rPr>
              <a:t>Questions fermées</a:t>
            </a:r>
            <a:br>
              <a:rPr lang="fr-CA" dirty="0">
                <a:latin typeface="+mn-lt"/>
              </a:rPr>
            </a:br>
            <a:r>
              <a:rPr lang="fr-CA" b="1" dirty="0" err="1">
                <a:latin typeface="+mn-lt"/>
              </a:rPr>
              <a:t>Phrasage</a:t>
            </a:r>
            <a:r>
              <a:rPr lang="fr-CA" b="1" dirty="0">
                <a:latin typeface="+mn-lt"/>
              </a:rPr>
              <a:t> des questions – principes de base</a:t>
            </a:r>
          </a:p>
        </p:txBody>
      </p:sp>
      <p:graphicFrame>
        <p:nvGraphicFramePr>
          <p:cNvPr id="4" name="Group 85">
            <a:extLst>
              <a:ext uri="{FF2B5EF4-FFF2-40B4-BE49-F238E27FC236}">
                <a16:creationId xmlns:a16="http://schemas.microsoft.com/office/drawing/2014/main" id="{4C498A99-89C7-BC81-DDAD-B8C8F0A3AD7D}"/>
              </a:ext>
            </a:extLst>
          </p:cNvPr>
          <p:cNvGraphicFramePr>
            <a:graphicFrameLocks noGrp="1"/>
          </p:cNvGraphicFramePr>
          <p:nvPr>
            <p:ph idx="1"/>
            <p:extLst>
              <p:ext uri="{D42A27DB-BD31-4B8C-83A1-F6EECF244321}">
                <p14:modId xmlns:p14="http://schemas.microsoft.com/office/powerpoint/2010/main" val="2336290379"/>
              </p:ext>
            </p:extLst>
          </p:nvPr>
        </p:nvGraphicFramePr>
        <p:xfrm>
          <a:off x="838200" y="1825625"/>
          <a:ext cx="10515600" cy="4912995"/>
        </p:xfrm>
        <a:graphic>
          <a:graphicData uri="http://schemas.openxmlformats.org/drawingml/2006/table">
            <a:tbl>
              <a:tblPr firstRow="1">
                <a:tableStyleId>{5C22544A-7EE6-4342-B048-85BDC9FD1C3A}</a:tableStyleId>
              </a:tblPr>
              <a:tblGrid>
                <a:gridCol w="5259130">
                  <a:extLst>
                    <a:ext uri="{9D8B030D-6E8A-4147-A177-3AD203B41FA5}">
                      <a16:colId xmlns:a16="http://schemas.microsoft.com/office/drawing/2014/main" val="20000"/>
                    </a:ext>
                  </a:extLst>
                </a:gridCol>
                <a:gridCol w="5256470">
                  <a:extLst>
                    <a:ext uri="{9D8B030D-6E8A-4147-A177-3AD203B41FA5}">
                      <a16:colId xmlns:a16="http://schemas.microsoft.com/office/drawing/2014/main" val="20001"/>
                    </a:ext>
                  </a:extLst>
                </a:gridCol>
              </a:tblGrid>
              <a:tr h="427600">
                <a:tc>
                  <a:txBody>
                    <a:bodyPr/>
                    <a:lstStyle/>
                    <a:p>
                      <a:pPr marL="0" marR="0" lvl="0" indent="0" algn="ctr" defTabSz="1300163" rtl="0" eaLnBrk="1" fontAlgn="base" latinLnBrk="0" hangingPunct="1">
                        <a:lnSpc>
                          <a:spcPct val="100000"/>
                        </a:lnSpc>
                        <a:spcBef>
                          <a:spcPct val="50000"/>
                        </a:spcBef>
                        <a:spcAft>
                          <a:spcPct val="0"/>
                        </a:spcAft>
                        <a:buClr>
                          <a:srgbClr val="990000"/>
                        </a:buClr>
                        <a:buSzTx/>
                        <a:buFont typeface="Wingdings" pitchFamily="2" charset="2"/>
                        <a:buNone/>
                        <a:tabLst/>
                      </a:pPr>
                      <a:r>
                        <a:rPr kumimoji="0" lang="fr-FR" sz="2000" b="1" u="none" strike="noStrike" cap="none" normalizeH="0" baseline="0" dirty="0">
                          <a:ln>
                            <a:noFill/>
                          </a:ln>
                          <a:solidFill>
                            <a:schemeClr val="bg1"/>
                          </a:solidFill>
                          <a:effectLst/>
                        </a:rPr>
                        <a:t>Question</a:t>
                      </a:r>
                      <a:endParaRPr kumimoji="0" lang="fr-FR" sz="2000" b="1" i="0" u="none" strike="noStrike" cap="none" normalizeH="0" baseline="0" dirty="0">
                        <a:ln>
                          <a:noFill/>
                        </a:ln>
                        <a:solidFill>
                          <a:schemeClr val="bg1"/>
                        </a:solidFill>
                        <a:effectLst/>
                        <a:latin typeface="Arial" charset="0"/>
                      </a:endParaRPr>
                    </a:p>
                  </a:txBody>
                  <a:tcPr marL="85264" marR="85264" marT="45704" marB="45704" horzOverflow="overflow"/>
                </a:tc>
                <a:tc>
                  <a:txBody>
                    <a:bodyPr/>
                    <a:lstStyle/>
                    <a:p>
                      <a:pPr marL="0" marR="0" lvl="0" indent="0" algn="ctr" defTabSz="1300163" rtl="0" eaLnBrk="1" fontAlgn="base" latinLnBrk="0" hangingPunct="1">
                        <a:lnSpc>
                          <a:spcPct val="100000"/>
                        </a:lnSpc>
                        <a:spcBef>
                          <a:spcPct val="50000"/>
                        </a:spcBef>
                        <a:spcAft>
                          <a:spcPct val="0"/>
                        </a:spcAft>
                        <a:buClr>
                          <a:srgbClr val="990000"/>
                        </a:buClr>
                        <a:buSzTx/>
                        <a:buFont typeface="Wingdings" pitchFamily="2" charset="2"/>
                        <a:buNone/>
                        <a:tabLst/>
                      </a:pPr>
                      <a:r>
                        <a:rPr kumimoji="0" lang="fr-FR" sz="2000" b="1" u="none" strike="noStrike" cap="none" normalizeH="0" baseline="0" dirty="0">
                          <a:ln>
                            <a:noFill/>
                          </a:ln>
                          <a:solidFill>
                            <a:schemeClr val="bg1"/>
                          </a:solidFill>
                          <a:effectLst/>
                        </a:rPr>
                        <a:t>Problème</a:t>
                      </a:r>
                      <a:endParaRPr kumimoji="0" lang="fr-FR" sz="2000" b="1" i="0" u="none" strike="noStrike" cap="none" normalizeH="0" baseline="0" dirty="0">
                        <a:ln>
                          <a:noFill/>
                        </a:ln>
                        <a:solidFill>
                          <a:schemeClr val="bg1"/>
                        </a:solidFill>
                        <a:effectLst/>
                        <a:latin typeface="Arial" charset="0"/>
                      </a:endParaRPr>
                    </a:p>
                  </a:txBody>
                  <a:tcPr marL="85264" marR="85264" marT="45704" marB="45704" horzOverflow="overflow"/>
                </a:tc>
                <a:extLst>
                  <a:ext uri="{0D108BD9-81ED-4DB2-BD59-A6C34878D82A}">
                    <a16:rowId xmlns:a16="http://schemas.microsoft.com/office/drawing/2014/main" val="10000"/>
                  </a:ext>
                </a:extLst>
              </a:tr>
              <a:tr h="758397">
                <a:tc>
                  <a:txBody>
                    <a:bodyPr/>
                    <a:lstStyle/>
                    <a:p>
                      <a:pPr marL="0" marR="0" lvl="0" indent="0" algn="l" defTabSz="1300163" rtl="0" eaLnBrk="1" fontAlgn="base" latinLnBrk="0" hangingPunct="1">
                        <a:lnSpc>
                          <a:spcPct val="100000"/>
                        </a:lnSpc>
                        <a:spcBef>
                          <a:spcPct val="50000"/>
                        </a:spcBef>
                        <a:spcAft>
                          <a:spcPct val="0"/>
                        </a:spcAft>
                        <a:buClr>
                          <a:srgbClr val="990000"/>
                        </a:buClr>
                        <a:buSzTx/>
                        <a:buFont typeface="Wingdings" pitchFamily="2" charset="2"/>
                        <a:buNone/>
                        <a:tabLst/>
                      </a:pPr>
                      <a:r>
                        <a:rPr kumimoji="0" lang="fr-FR" sz="2000" b="1" u="none" strike="noStrike" cap="none" normalizeH="0" baseline="0">
                          <a:ln>
                            <a:noFill/>
                          </a:ln>
                          <a:solidFill>
                            <a:schemeClr val="tx1"/>
                          </a:solidFill>
                          <a:effectLst/>
                        </a:rPr>
                        <a:t>Combien de documents empruntez-vous?</a:t>
                      </a:r>
                      <a:endParaRPr kumimoji="0" lang="fr-FR" sz="2000" b="1" i="0" u="none" strike="noStrike" cap="none" normalizeH="0" baseline="0">
                        <a:ln>
                          <a:noFill/>
                        </a:ln>
                        <a:solidFill>
                          <a:schemeClr val="tx1"/>
                        </a:solidFill>
                        <a:effectLst/>
                        <a:latin typeface="Arial" charset="0"/>
                      </a:endParaRPr>
                    </a:p>
                  </a:txBody>
                  <a:tcPr marL="85264" marR="85264" marT="45704" marB="45704" horzOverflow="overflow"/>
                </a:tc>
                <a:tc>
                  <a:txBody>
                    <a:bodyPr/>
                    <a:lstStyle/>
                    <a:p>
                      <a:pPr marL="0" marR="0" lvl="0" indent="0" algn="l" defTabSz="1300163" rtl="0" eaLnBrk="1" fontAlgn="base" latinLnBrk="0" hangingPunct="1">
                        <a:lnSpc>
                          <a:spcPct val="100000"/>
                        </a:lnSpc>
                        <a:spcBef>
                          <a:spcPct val="50000"/>
                        </a:spcBef>
                        <a:spcAft>
                          <a:spcPct val="0"/>
                        </a:spcAft>
                        <a:buClr>
                          <a:srgbClr val="990000"/>
                        </a:buClr>
                        <a:buSzTx/>
                        <a:buFont typeface="Wingdings" pitchFamily="2" charset="2"/>
                        <a:buNone/>
                        <a:tabLst/>
                      </a:pPr>
                      <a:r>
                        <a:rPr kumimoji="0" lang="fr-FR" sz="2000" b="0" u="none" strike="noStrike" cap="none" normalizeH="0" baseline="0" dirty="0">
                          <a:ln>
                            <a:noFill/>
                          </a:ln>
                          <a:solidFill>
                            <a:schemeClr val="tx1"/>
                          </a:solidFill>
                          <a:effectLst/>
                        </a:rPr>
                        <a:t>Documents = livres? périodiques? jeux? - ambiguïté</a:t>
                      </a:r>
                      <a:endParaRPr kumimoji="0" lang="fr-FR" sz="2000" b="0" i="1" u="none" strike="noStrike" cap="none" normalizeH="0" baseline="0" dirty="0">
                        <a:ln>
                          <a:noFill/>
                        </a:ln>
                        <a:solidFill>
                          <a:schemeClr val="tx1"/>
                        </a:solidFill>
                        <a:effectLst/>
                        <a:latin typeface="Arial" charset="0"/>
                      </a:endParaRPr>
                    </a:p>
                  </a:txBody>
                  <a:tcPr marL="85264" marR="85264" marT="45704" marB="45704" horzOverflow="overflow"/>
                </a:tc>
                <a:extLst>
                  <a:ext uri="{0D108BD9-81ED-4DB2-BD59-A6C34878D82A}">
                    <a16:rowId xmlns:a16="http://schemas.microsoft.com/office/drawing/2014/main" val="10001"/>
                  </a:ext>
                </a:extLst>
              </a:tr>
              <a:tr h="758397">
                <a:tc>
                  <a:txBody>
                    <a:bodyPr/>
                    <a:lstStyle/>
                    <a:p>
                      <a:pPr marL="0" marR="0" lvl="0" indent="0" algn="l" defTabSz="1300163" rtl="0" eaLnBrk="1" fontAlgn="base" latinLnBrk="0" hangingPunct="1">
                        <a:lnSpc>
                          <a:spcPct val="100000"/>
                        </a:lnSpc>
                        <a:spcBef>
                          <a:spcPct val="50000"/>
                        </a:spcBef>
                        <a:spcAft>
                          <a:spcPct val="0"/>
                        </a:spcAft>
                        <a:buClr>
                          <a:srgbClr val="990000"/>
                        </a:buClr>
                        <a:buSzTx/>
                        <a:buFont typeface="Wingdings" pitchFamily="2" charset="2"/>
                        <a:buNone/>
                        <a:tabLst/>
                      </a:pPr>
                      <a:r>
                        <a:rPr kumimoji="0" lang="fr-FR" altLang="ja-JP" sz="2000" b="1" u="none" strike="noStrike" cap="none" normalizeH="0" baseline="0">
                          <a:ln>
                            <a:noFill/>
                          </a:ln>
                          <a:solidFill>
                            <a:schemeClr val="tx1"/>
                          </a:solidFill>
                          <a:effectLst/>
                        </a:rPr>
                        <a:t>Êtes-vous en désaccord avec les gens qui ne veulent pas…</a:t>
                      </a:r>
                      <a:endParaRPr kumimoji="0" lang="fr-FR" sz="2000" b="1" i="0" u="none" strike="noStrike" cap="none" normalizeH="0" baseline="0">
                        <a:ln>
                          <a:noFill/>
                        </a:ln>
                        <a:solidFill>
                          <a:schemeClr val="tx1"/>
                        </a:solidFill>
                        <a:effectLst/>
                        <a:latin typeface="Arial" charset="0"/>
                      </a:endParaRPr>
                    </a:p>
                  </a:txBody>
                  <a:tcPr marL="85264" marR="85264" marT="45704" marB="45704" horzOverflow="overflow"/>
                </a:tc>
                <a:tc>
                  <a:txBody>
                    <a:bodyPr/>
                    <a:lstStyle/>
                    <a:p>
                      <a:pPr marL="0" marR="0" lvl="0" indent="0" algn="l" defTabSz="1300163" rtl="0" eaLnBrk="1" fontAlgn="base" latinLnBrk="0" hangingPunct="1">
                        <a:lnSpc>
                          <a:spcPct val="100000"/>
                        </a:lnSpc>
                        <a:spcBef>
                          <a:spcPct val="50000"/>
                        </a:spcBef>
                        <a:spcAft>
                          <a:spcPct val="0"/>
                        </a:spcAft>
                        <a:buClr>
                          <a:srgbClr val="990000"/>
                        </a:buClr>
                        <a:buSzTx/>
                        <a:buFont typeface="Wingdings" pitchFamily="2" charset="2"/>
                        <a:buNone/>
                        <a:tabLst/>
                      </a:pPr>
                      <a:r>
                        <a:rPr kumimoji="0" lang="fr-FR" sz="2000" b="0" u="none" strike="noStrike" cap="none" normalizeH="0" baseline="0" dirty="0">
                          <a:ln>
                            <a:noFill/>
                          </a:ln>
                          <a:solidFill>
                            <a:schemeClr val="tx1"/>
                          </a:solidFill>
                          <a:effectLst/>
                        </a:rPr>
                        <a:t>Double négation - peut </a:t>
                      </a:r>
                      <a:r>
                        <a:rPr kumimoji="0" lang="fr-FR" altLang="ja-JP" sz="2000" b="0" u="none" strike="noStrike" cap="none" normalizeH="0" baseline="0" dirty="0">
                          <a:ln>
                            <a:noFill/>
                          </a:ln>
                          <a:solidFill>
                            <a:schemeClr val="tx1"/>
                          </a:solidFill>
                          <a:effectLst/>
                        </a:rPr>
                        <a:t>être mélangeant</a:t>
                      </a:r>
                      <a:endParaRPr kumimoji="0" lang="fr-FR" sz="2000" b="0" i="0" u="none" strike="noStrike" cap="none" normalizeH="0" baseline="0" dirty="0">
                        <a:ln>
                          <a:noFill/>
                        </a:ln>
                        <a:solidFill>
                          <a:schemeClr val="tx1"/>
                        </a:solidFill>
                        <a:effectLst/>
                        <a:latin typeface="Arial" charset="0"/>
                      </a:endParaRPr>
                    </a:p>
                  </a:txBody>
                  <a:tcPr marL="85264" marR="85264" marT="45704" marB="45704" horzOverflow="overflow"/>
                </a:tc>
                <a:extLst>
                  <a:ext uri="{0D108BD9-81ED-4DB2-BD59-A6C34878D82A}">
                    <a16:rowId xmlns:a16="http://schemas.microsoft.com/office/drawing/2014/main" val="10002"/>
                  </a:ext>
                </a:extLst>
              </a:tr>
              <a:tr h="758397">
                <a:tc>
                  <a:txBody>
                    <a:bodyPr/>
                    <a:lstStyle/>
                    <a:p>
                      <a:pPr marL="0" marR="0" lvl="0" indent="0" algn="l" defTabSz="1300163" rtl="0" eaLnBrk="1" fontAlgn="base" latinLnBrk="0" hangingPunct="1">
                        <a:lnSpc>
                          <a:spcPct val="100000"/>
                        </a:lnSpc>
                        <a:spcBef>
                          <a:spcPct val="50000"/>
                        </a:spcBef>
                        <a:spcAft>
                          <a:spcPct val="0"/>
                        </a:spcAft>
                        <a:buClr>
                          <a:srgbClr val="990000"/>
                        </a:buClr>
                        <a:buSzTx/>
                        <a:buFont typeface="Wingdings" pitchFamily="2" charset="2"/>
                        <a:buNone/>
                        <a:tabLst/>
                      </a:pPr>
                      <a:r>
                        <a:rPr kumimoji="0" lang="fr-FR" sz="2000" b="1" u="none" strike="noStrike" cap="none" normalizeH="0" baseline="0">
                          <a:ln>
                            <a:noFill/>
                          </a:ln>
                          <a:solidFill>
                            <a:schemeClr val="tx1"/>
                          </a:solidFill>
                          <a:effectLst/>
                        </a:rPr>
                        <a:t>Utilisez-vous le service de DSI?</a:t>
                      </a:r>
                      <a:endParaRPr kumimoji="0" lang="fr-FR" sz="2000" b="1" i="0" u="none" strike="noStrike" cap="none" normalizeH="0" baseline="0">
                        <a:ln>
                          <a:noFill/>
                        </a:ln>
                        <a:solidFill>
                          <a:schemeClr val="tx1"/>
                        </a:solidFill>
                        <a:effectLst/>
                        <a:latin typeface="Arial" charset="0"/>
                      </a:endParaRPr>
                    </a:p>
                  </a:txBody>
                  <a:tcPr marL="85264" marR="85264" marT="45704" marB="45704" horzOverflow="overflow"/>
                </a:tc>
                <a:tc>
                  <a:txBody>
                    <a:bodyPr/>
                    <a:lstStyle/>
                    <a:p>
                      <a:pPr marL="0" marR="0" lvl="0" indent="0" algn="l" defTabSz="1300163" rtl="0" eaLnBrk="1" fontAlgn="base" latinLnBrk="0" hangingPunct="1">
                        <a:lnSpc>
                          <a:spcPct val="100000"/>
                        </a:lnSpc>
                        <a:spcBef>
                          <a:spcPct val="50000"/>
                        </a:spcBef>
                        <a:spcAft>
                          <a:spcPct val="0"/>
                        </a:spcAft>
                        <a:buClr>
                          <a:srgbClr val="990000"/>
                        </a:buClr>
                        <a:buSzTx/>
                        <a:buFont typeface="Wingdings" pitchFamily="2" charset="2"/>
                        <a:buNone/>
                        <a:tabLst/>
                      </a:pPr>
                      <a:r>
                        <a:rPr kumimoji="0" lang="fr-FR" sz="2000" b="0" u="none" strike="noStrike" cap="none" normalizeH="0" baseline="0" dirty="0">
                          <a:ln>
                            <a:noFill/>
                          </a:ln>
                          <a:solidFill>
                            <a:schemeClr val="tx1"/>
                          </a:solidFill>
                          <a:effectLst/>
                        </a:rPr>
                        <a:t>DSI? - jargon de bibliothécaire…</a:t>
                      </a:r>
                      <a:endParaRPr kumimoji="0" lang="fr-FR" sz="2000" b="0" i="0" u="none" strike="noStrike" cap="none" normalizeH="0" baseline="0" dirty="0">
                        <a:ln>
                          <a:noFill/>
                        </a:ln>
                        <a:solidFill>
                          <a:schemeClr val="tx1"/>
                        </a:solidFill>
                        <a:effectLst/>
                        <a:latin typeface="Arial" charset="0"/>
                      </a:endParaRPr>
                    </a:p>
                  </a:txBody>
                  <a:tcPr marL="85264" marR="85264" marT="45704" marB="45704" horzOverflow="overflow"/>
                </a:tc>
                <a:extLst>
                  <a:ext uri="{0D108BD9-81ED-4DB2-BD59-A6C34878D82A}">
                    <a16:rowId xmlns:a16="http://schemas.microsoft.com/office/drawing/2014/main" val="10003"/>
                  </a:ext>
                </a:extLst>
              </a:tr>
              <a:tr h="1105102">
                <a:tc>
                  <a:txBody>
                    <a:bodyPr/>
                    <a:lstStyle/>
                    <a:p>
                      <a:pPr marL="0" marR="0" lvl="0" indent="0" algn="l" defTabSz="1300163" rtl="0" eaLnBrk="1" fontAlgn="base" latinLnBrk="0" hangingPunct="1">
                        <a:lnSpc>
                          <a:spcPct val="100000"/>
                        </a:lnSpc>
                        <a:spcBef>
                          <a:spcPct val="50000"/>
                        </a:spcBef>
                        <a:spcAft>
                          <a:spcPct val="0"/>
                        </a:spcAft>
                        <a:buClr>
                          <a:srgbClr val="990000"/>
                        </a:buClr>
                        <a:buSzTx/>
                        <a:buFont typeface="Wingdings" pitchFamily="2" charset="2"/>
                        <a:buNone/>
                        <a:tabLst/>
                      </a:pPr>
                      <a:r>
                        <a:rPr kumimoji="0" lang="fr-FR" sz="2000" b="1" u="none" strike="noStrike" cap="none" normalizeH="0" baseline="0">
                          <a:ln>
                            <a:noFill/>
                          </a:ln>
                          <a:solidFill>
                            <a:schemeClr val="tx1"/>
                          </a:solidFill>
                          <a:effectLst/>
                        </a:rPr>
                        <a:t>Que pensez-vous des améliorations apportées au catalogue?</a:t>
                      </a:r>
                      <a:endParaRPr kumimoji="0" lang="fr-FR" sz="2000" b="1" i="0" u="none" strike="noStrike" cap="none" normalizeH="0" baseline="0">
                        <a:ln>
                          <a:noFill/>
                        </a:ln>
                        <a:solidFill>
                          <a:schemeClr val="tx1"/>
                        </a:solidFill>
                        <a:effectLst/>
                        <a:latin typeface="Arial" charset="0"/>
                      </a:endParaRPr>
                    </a:p>
                  </a:txBody>
                  <a:tcPr marL="85264" marR="85264" marT="45704" marB="45704" horzOverflow="overflow"/>
                </a:tc>
                <a:tc>
                  <a:txBody>
                    <a:bodyPr/>
                    <a:lstStyle/>
                    <a:p>
                      <a:pPr marL="0" marR="0" lvl="0" indent="0" algn="l" defTabSz="1300163" rtl="0" eaLnBrk="1" fontAlgn="base" latinLnBrk="0" hangingPunct="1">
                        <a:lnSpc>
                          <a:spcPct val="100000"/>
                        </a:lnSpc>
                        <a:spcBef>
                          <a:spcPct val="50000"/>
                        </a:spcBef>
                        <a:spcAft>
                          <a:spcPct val="0"/>
                        </a:spcAft>
                        <a:buClr>
                          <a:srgbClr val="990000"/>
                        </a:buClr>
                        <a:buSzTx/>
                        <a:buFont typeface="Wingdings" pitchFamily="2" charset="2"/>
                        <a:buNone/>
                        <a:tabLst/>
                      </a:pPr>
                      <a:r>
                        <a:rPr kumimoji="0" lang="fr-FR" sz="2000" b="0" u="none" strike="noStrike" cap="none" normalizeH="0" baseline="0" dirty="0">
                          <a:ln>
                            <a:noFill/>
                          </a:ln>
                          <a:solidFill>
                            <a:schemeClr val="tx1"/>
                          </a:solidFill>
                          <a:effectLst/>
                        </a:rPr>
                        <a:t>Améliorations - introduit un biais positif</a:t>
                      </a:r>
                      <a:endParaRPr kumimoji="0" lang="fr-FR" sz="2000" b="0" i="1" u="none" strike="noStrike" cap="none" normalizeH="0" baseline="0" dirty="0">
                        <a:ln>
                          <a:noFill/>
                        </a:ln>
                        <a:solidFill>
                          <a:schemeClr val="tx1"/>
                        </a:solidFill>
                        <a:effectLst/>
                        <a:latin typeface="Arial" charset="0"/>
                      </a:endParaRPr>
                    </a:p>
                  </a:txBody>
                  <a:tcPr marL="85264" marR="85264" marT="45704" marB="45704" horzOverflow="overflow"/>
                </a:tc>
                <a:extLst>
                  <a:ext uri="{0D108BD9-81ED-4DB2-BD59-A6C34878D82A}">
                    <a16:rowId xmlns:a16="http://schemas.microsoft.com/office/drawing/2014/main" val="10004"/>
                  </a:ext>
                </a:extLst>
              </a:tr>
              <a:tr h="1105102">
                <a:tc>
                  <a:txBody>
                    <a:bodyPr/>
                    <a:lstStyle/>
                    <a:p>
                      <a:pPr marL="0" marR="0" lvl="0" indent="0" algn="l" defTabSz="1300163" rtl="0" eaLnBrk="1" fontAlgn="base" latinLnBrk="0" hangingPunct="1">
                        <a:lnSpc>
                          <a:spcPct val="100000"/>
                        </a:lnSpc>
                        <a:spcBef>
                          <a:spcPct val="50000"/>
                        </a:spcBef>
                        <a:spcAft>
                          <a:spcPct val="0"/>
                        </a:spcAft>
                        <a:buClr>
                          <a:srgbClr val="990000"/>
                        </a:buClr>
                        <a:buSzTx/>
                        <a:buFont typeface="Wingdings" pitchFamily="2" charset="2"/>
                        <a:buNone/>
                        <a:tabLst/>
                      </a:pPr>
                      <a:r>
                        <a:rPr kumimoji="0" lang="fr-FR" sz="2000" b="1" u="none" strike="noStrike" cap="none" normalizeH="0" baseline="0" dirty="0">
                          <a:ln>
                            <a:noFill/>
                          </a:ln>
                          <a:solidFill>
                            <a:schemeClr val="tx1"/>
                          </a:solidFill>
                          <a:effectLst/>
                        </a:rPr>
                        <a:t>Depuis quand avez-vous diminué votre fréquentation de la bibliothèque?</a:t>
                      </a:r>
                      <a:endParaRPr kumimoji="0" lang="fr-FR" sz="2000" b="1" i="0" u="none" strike="noStrike" cap="none" normalizeH="0" baseline="0" dirty="0">
                        <a:ln>
                          <a:noFill/>
                        </a:ln>
                        <a:solidFill>
                          <a:schemeClr val="tx1"/>
                        </a:solidFill>
                        <a:effectLst/>
                        <a:latin typeface="Arial" charset="0"/>
                      </a:endParaRPr>
                    </a:p>
                  </a:txBody>
                  <a:tcPr marL="85264" marR="85264" marT="45704" marB="45704" horzOverflow="overflow"/>
                </a:tc>
                <a:tc>
                  <a:txBody>
                    <a:bodyPr/>
                    <a:lstStyle/>
                    <a:p>
                      <a:pPr marL="0" marR="0" lvl="0" indent="0" algn="l" defTabSz="1300163" rtl="0" eaLnBrk="1" fontAlgn="base" latinLnBrk="0" hangingPunct="1">
                        <a:lnSpc>
                          <a:spcPct val="100000"/>
                        </a:lnSpc>
                        <a:spcBef>
                          <a:spcPct val="50000"/>
                        </a:spcBef>
                        <a:spcAft>
                          <a:spcPct val="0"/>
                        </a:spcAft>
                        <a:buClr>
                          <a:srgbClr val="990000"/>
                        </a:buClr>
                        <a:buSzTx/>
                        <a:buFont typeface="Wingdings" pitchFamily="2" charset="2"/>
                        <a:buNone/>
                        <a:tabLst/>
                      </a:pPr>
                      <a:r>
                        <a:rPr kumimoji="0" lang="fr-FR" sz="2000" b="0" u="none" strike="noStrike" cap="none" normalizeH="0" baseline="0" dirty="0">
                          <a:ln>
                            <a:noFill/>
                          </a:ln>
                          <a:solidFill>
                            <a:schemeClr val="tx1"/>
                          </a:solidFill>
                          <a:effectLst/>
                        </a:rPr>
                        <a:t>Prend pour acquis une diminution de fréquentation</a:t>
                      </a:r>
                      <a:endParaRPr kumimoji="0" lang="fr-FR" sz="2000" b="0" i="0" u="none" strike="noStrike" cap="none" normalizeH="0" baseline="0" dirty="0">
                        <a:ln>
                          <a:noFill/>
                        </a:ln>
                        <a:solidFill>
                          <a:schemeClr val="tx1"/>
                        </a:solidFill>
                        <a:effectLst/>
                        <a:latin typeface="Arial" charset="0"/>
                      </a:endParaRPr>
                    </a:p>
                  </a:txBody>
                  <a:tcPr marL="85264" marR="85264" marT="45704" marB="45704"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69716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E0D8CE"/>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25CCD9-F2C4-F941-99D0-A5071C86606E}"/>
              </a:ext>
            </a:extLst>
          </p:cNvPr>
          <p:cNvSpPr>
            <a:spLocks noGrp="1"/>
          </p:cNvSpPr>
          <p:nvPr>
            <p:ph type="title"/>
          </p:nvPr>
        </p:nvSpPr>
        <p:spPr/>
        <p:txBody>
          <a:bodyPr/>
          <a:lstStyle/>
          <a:p>
            <a:r>
              <a:rPr lang="fr-FR" sz="2400" dirty="0">
                <a:latin typeface="+mn-lt"/>
              </a:rPr>
              <a:t>Erreur commune</a:t>
            </a:r>
            <a:br>
              <a:rPr lang="fr-FR" dirty="0">
                <a:latin typeface="+mn-lt"/>
              </a:rPr>
            </a:br>
            <a:r>
              <a:rPr lang="fr-FR" sz="3600" b="1" dirty="0">
                <a:latin typeface="+mn-lt"/>
              </a:rPr>
              <a:t>Exemple des tranches d’âges</a:t>
            </a:r>
          </a:p>
        </p:txBody>
      </p:sp>
      <p:graphicFrame>
        <p:nvGraphicFramePr>
          <p:cNvPr id="4" name="Tableau 4">
            <a:extLst>
              <a:ext uri="{FF2B5EF4-FFF2-40B4-BE49-F238E27FC236}">
                <a16:creationId xmlns:a16="http://schemas.microsoft.com/office/drawing/2014/main" id="{288455DA-ED1D-7943-9835-FE61C63F86B6}"/>
              </a:ext>
            </a:extLst>
          </p:cNvPr>
          <p:cNvGraphicFramePr>
            <a:graphicFrameLocks noGrp="1"/>
          </p:cNvGraphicFramePr>
          <p:nvPr>
            <p:ph idx="1"/>
          </p:nvPr>
        </p:nvGraphicFramePr>
        <p:xfrm>
          <a:off x="838200" y="1825625"/>
          <a:ext cx="10515600" cy="457200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926080381"/>
                    </a:ext>
                  </a:extLst>
                </a:gridCol>
                <a:gridCol w="5257800">
                  <a:extLst>
                    <a:ext uri="{9D8B030D-6E8A-4147-A177-3AD203B41FA5}">
                      <a16:colId xmlns:a16="http://schemas.microsoft.com/office/drawing/2014/main" val="3833417486"/>
                    </a:ext>
                  </a:extLst>
                </a:gridCol>
              </a:tblGrid>
              <a:tr h="370840">
                <a:tc>
                  <a:txBody>
                    <a:bodyPr/>
                    <a:lstStyle/>
                    <a:p>
                      <a:pPr marL="285750" indent="-285750">
                        <a:buFont typeface="Arial" panose="020B0604020202020204" pitchFamily="34" charset="0"/>
                        <a:buChar char="•"/>
                      </a:pPr>
                      <a:r>
                        <a:rPr lang="fr-FR" sz="3600" dirty="0"/>
                        <a:t>18-20</a:t>
                      </a:r>
                    </a:p>
                    <a:p>
                      <a:pPr marL="285750" indent="-285750">
                        <a:buFont typeface="Arial" panose="020B0604020202020204" pitchFamily="34" charset="0"/>
                        <a:buChar char="•"/>
                      </a:pPr>
                      <a:r>
                        <a:rPr lang="fr-FR" sz="3600" dirty="0"/>
                        <a:t>21-30</a:t>
                      </a:r>
                    </a:p>
                    <a:p>
                      <a:pPr marL="285750" indent="-285750">
                        <a:buFont typeface="Arial" panose="020B0604020202020204" pitchFamily="34" charset="0"/>
                        <a:buChar char="•"/>
                      </a:pPr>
                      <a:r>
                        <a:rPr lang="fr-FR" sz="3600" dirty="0"/>
                        <a:t>31-40</a:t>
                      </a:r>
                    </a:p>
                    <a:p>
                      <a:pPr marL="285750" indent="-285750">
                        <a:buFont typeface="Arial" panose="020B0604020202020204" pitchFamily="34" charset="0"/>
                        <a:buChar char="•"/>
                      </a:pPr>
                      <a:r>
                        <a:rPr lang="fr-FR" sz="3600" dirty="0"/>
                        <a:t>41-50</a:t>
                      </a:r>
                    </a:p>
                  </a:txBody>
                  <a:tcPr/>
                </a:tc>
                <a:tc>
                  <a:txBody>
                    <a:bodyPr/>
                    <a:lstStyle/>
                    <a:p>
                      <a:pPr marL="285750" indent="-285750">
                        <a:buFont typeface="Arial" panose="020B0604020202020204" pitchFamily="34" charset="0"/>
                        <a:buChar char="•"/>
                      </a:pPr>
                      <a:r>
                        <a:rPr lang="fr-FR" sz="3600" dirty="0"/>
                        <a:t>0-10</a:t>
                      </a:r>
                    </a:p>
                    <a:p>
                      <a:pPr marL="285750" indent="-285750">
                        <a:buFont typeface="Arial" panose="020B0604020202020204" pitchFamily="34" charset="0"/>
                        <a:buChar char="•"/>
                      </a:pPr>
                      <a:r>
                        <a:rPr lang="fr-FR" sz="3600" dirty="0"/>
                        <a:t>10-20</a:t>
                      </a:r>
                    </a:p>
                    <a:p>
                      <a:pPr marL="285750" indent="-285750">
                        <a:buFont typeface="Arial" panose="020B0604020202020204" pitchFamily="34" charset="0"/>
                        <a:buChar char="•"/>
                      </a:pPr>
                      <a:r>
                        <a:rPr lang="fr-FR" sz="3600" dirty="0"/>
                        <a:t>20-30</a:t>
                      </a:r>
                    </a:p>
                    <a:p>
                      <a:pPr marL="285750" indent="-285750">
                        <a:buFont typeface="Arial" panose="020B0604020202020204" pitchFamily="34" charset="0"/>
                        <a:buChar char="•"/>
                      </a:pPr>
                      <a:r>
                        <a:rPr lang="fr-FR" sz="3600" dirty="0"/>
                        <a:t>30 et plus</a:t>
                      </a:r>
                    </a:p>
                  </a:txBody>
                  <a:tcPr/>
                </a:tc>
                <a:extLst>
                  <a:ext uri="{0D108BD9-81ED-4DB2-BD59-A6C34878D82A}">
                    <a16:rowId xmlns:a16="http://schemas.microsoft.com/office/drawing/2014/main" val="3307891920"/>
                  </a:ext>
                </a:extLst>
              </a:tr>
              <a:tr h="370840">
                <a:tc>
                  <a:txBody>
                    <a:bodyPr/>
                    <a:lstStyle/>
                    <a:p>
                      <a:pPr marL="285750" indent="-285750">
                        <a:buFont typeface="Arial" panose="020B0604020202020204" pitchFamily="34" charset="0"/>
                        <a:buChar char="•"/>
                      </a:pPr>
                      <a:r>
                        <a:rPr lang="fr-FR" sz="3600" dirty="0"/>
                        <a:t>0-10</a:t>
                      </a:r>
                    </a:p>
                    <a:p>
                      <a:pPr marL="285750" indent="-285750">
                        <a:buFont typeface="Arial" panose="020B0604020202020204" pitchFamily="34" charset="0"/>
                        <a:buChar char="•"/>
                      </a:pPr>
                      <a:r>
                        <a:rPr lang="fr-FR" sz="3600" dirty="0"/>
                        <a:t>21-30</a:t>
                      </a:r>
                    </a:p>
                    <a:p>
                      <a:pPr marL="285750" indent="-285750">
                        <a:buFont typeface="Arial" panose="020B0604020202020204" pitchFamily="34" charset="0"/>
                        <a:buChar char="•"/>
                      </a:pPr>
                      <a:r>
                        <a:rPr lang="fr-FR" sz="3600" dirty="0"/>
                        <a:t>11-20</a:t>
                      </a:r>
                    </a:p>
                    <a:p>
                      <a:pPr marL="285750" indent="-285750">
                        <a:buFont typeface="Arial" panose="020B0604020202020204" pitchFamily="34" charset="0"/>
                        <a:buChar char="•"/>
                      </a:pPr>
                      <a:r>
                        <a:rPr lang="fr-FR" sz="3600" dirty="0"/>
                        <a:t>31 et plus</a:t>
                      </a:r>
                    </a:p>
                  </a:txBody>
                  <a:tcPr/>
                </a:tc>
                <a:tc>
                  <a:txBody>
                    <a:bodyPr/>
                    <a:lstStyle/>
                    <a:p>
                      <a:pPr marL="285750" indent="-285750">
                        <a:buFont typeface="Arial" panose="020B0604020202020204" pitchFamily="34" charset="0"/>
                        <a:buChar char="•"/>
                      </a:pPr>
                      <a:r>
                        <a:rPr lang="fr-FR" sz="3600" dirty="0"/>
                        <a:t>0-10</a:t>
                      </a:r>
                    </a:p>
                    <a:p>
                      <a:pPr marL="285750" indent="-285750">
                        <a:buFont typeface="Arial" panose="020B0604020202020204" pitchFamily="34" charset="0"/>
                        <a:buChar char="•"/>
                      </a:pPr>
                      <a:r>
                        <a:rPr lang="fr-FR" sz="3600" dirty="0"/>
                        <a:t>11-20</a:t>
                      </a:r>
                    </a:p>
                    <a:p>
                      <a:pPr marL="285750" indent="-285750">
                        <a:buFont typeface="Arial" panose="020B0604020202020204" pitchFamily="34" charset="0"/>
                        <a:buChar char="•"/>
                      </a:pPr>
                      <a:r>
                        <a:rPr lang="fr-FR" sz="3600" dirty="0"/>
                        <a:t>21-30</a:t>
                      </a:r>
                    </a:p>
                    <a:p>
                      <a:pPr marL="285750" indent="-285750">
                        <a:buFont typeface="Arial" panose="020B0604020202020204" pitchFamily="34" charset="0"/>
                        <a:buChar char="•"/>
                      </a:pPr>
                      <a:r>
                        <a:rPr lang="fr-FR" sz="3600" dirty="0"/>
                        <a:t>31 et plus</a:t>
                      </a:r>
                    </a:p>
                  </a:txBody>
                  <a:tcPr/>
                </a:tc>
                <a:extLst>
                  <a:ext uri="{0D108BD9-81ED-4DB2-BD59-A6C34878D82A}">
                    <a16:rowId xmlns:a16="http://schemas.microsoft.com/office/drawing/2014/main" val="2431412673"/>
                  </a:ext>
                </a:extLst>
              </a:tr>
            </a:tbl>
          </a:graphicData>
        </a:graphic>
      </p:graphicFrame>
      <p:pic>
        <p:nvPicPr>
          <p:cNvPr id="6" name="Graphique 5" descr="Close avec un remplissage uni">
            <a:extLst>
              <a:ext uri="{FF2B5EF4-FFF2-40B4-BE49-F238E27FC236}">
                <a16:creationId xmlns:a16="http://schemas.microsoft.com/office/drawing/2014/main" id="{2BBEDB1A-341C-884E-AB14-002D829633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29988" y="5738560"/>
            <a:ext cx="549443" cy="549443"/>
          </a:xfrm>
          <a:prstGeom prst="rect">
            <a:avLst/>
          </a:prstGeom>
        </p:spPr>
      </p:pic>
      <p:pic>
        <p:nvPicPr>
          <p:cNvPr id="7" name="Graphique 6" descr="Close avec un remplissage uni">
            <a:extLst>
              <a:ext uri="{FF2B5EF4-FFF2-40B4-BE49-F238E27FC236}">
                <a16:creationId xmlns:a16="http://schemas.microsoft.com/office/drawing/2014/main" id="{2059A412-F6E8-144A-BB05-B518648997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29988" y="3400088"/>
            <a:ext cx="549443" cy="549443"/>
          </a:xfrm>
          <a:prstGeom prst="rect">
            <a:avLst/>
          </a:prstGeom>
        </p:spPr>
      </p:pic>
      <p:pic>
        <p:nvPicPr>
          <p:cNvPr id="8" name="Graphique 7" descr="Close avec un remplissage uni">
            <a:extLst>
              <a:ext uri="{FF2B5EF4-FFF2-40B4-BE49-F238E27FC236}">
                <a16:creationId xmlns:a16="http://schemas.microsoft.com/office/drawing/2014/main" id="{803CECF5-1578-B84A-B365-6A21A75E0B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1219" y="3400087"/>
            <a:ext cx="549443" cy="549443"/>
          </a:xfrm>
          <a:prstGeom prst="rect">
            <a:avLst/>
          </a:prstGeom>
        </p:spPr>
      </p:pic>
      <p:pic>
        <p:nvPicPr>
          <p:cNvPr id="10" name="Graphique 9" descr="Checkmark avec un remplissage uni">
            <a:extLst>
              <a:ext uri="{FF2B5EF4-FFF2-40B4-BE49-F238E27FC236}">
                <a16:creationId xmlns:a16="http://schemas.microsoft.com/office/drawing/2014/main" id="{FC197DB9-EEBD-7C42-A3A8-1E7A63106D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75994" y="5738560"/>
            <a:ext cx="549443" cy="549443"/>
          </a:xfrm>
          <a:prstGeom prst="rect">
            <a:avLst/>
          </a:prstGeom>
        </p:spPr>
      </p:pic>
    </p:spTree>
    <p:extLst>
      <p:ext uri="{BB962C8B-B14F-4D97-AF65-F5344CB8AC3E}">
        <p14:creationId xmlns:p14="http://schemas.microsoft.com/office/powerpoint/2010/main" val="1602850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E0D8CE"/>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E6CA0E-6AA1-E249-950F-9C5D29A11E14}"/>
              </a:ext>
            </a:extLst>
          </p:cNvPr>
          <p:cNvSpPr>
            <a:spLocks noGrp="1"/>
          </p:cNvSpPr>
          <p:nvPr>
            <p:ph type="title"/>
          </p:nvPr>
        </p:nvSpPr>
        <p:spPr/>
        <p:txBody>
          <a:bodyPr>
            <a:normAutofit fontScale="90000"/>
          </a:bodyPr>
          <a:lstStyle/>
          <a:p>
            <a:r>
              <a:rPr lang="fr-CA"/>
              <a:t>Type de questions (1/4)</a:t>
            </a:r>
            <a:br>
              <a:rPr lang="fr-CA"/>
            </a:br>
            <a:r>
              <a:rPr lang="fr-CA"/>
              <a:t>Quelle question est du type </a:t>
            </a:r>
            <a:br>
              <a:rPr lang="fr-CA"/>
            </a:br>
            <a:r>
              <a:rPr lang="fr-CA" u="sng"/>
              <a:t>choix multiples </a:t>
            </a:r>
            <a:r>
              <a:rPr lang="fr-CA"/>
              <a:t>?</a:t>
            </a:r>
          </a:p>
        </p:txBody>
      </p:sp>
      <p:sp>
        <p:nvSpPr>
          <p:cNvPr id="3" name="Espace réservé du contenu 2">
            <a:extLst>
              <a:ext uri="{FF2B5EF4-FFF2-40B4-BE49-F238E27FC236}">
                <a16:creationId xmlns:a16="http://schemas.microsoft.com/office/drawing/2014/main" id="{14AE0EF7-E687-9632-18EC-C71638199A36}"/>
              </a:ext>
            </a:extLst>
          </p:cNvPr>
          <p:cNvSpPr>
            <a:spLocks noGrp="1"/>
          </p:cNvSpPr>
          <p:nvPr>
            <p:ph sz="half" idx="1"/>
          </p:nvPr>
        </p:nvSpPr>
        <p:spPr/>
        <p:txBody>
          <a:bodyPr/>
          <a:lstStyle/>
          <a:p>
            <a:pPr marL="342900" lvl="0" indent="-342900">
              <a:lnSpc>
                <a:spcPct val="107000"/>
              </a:lnSpc>
              <a:buAutoNum type="alphaUcPeriod"/>
            </a:pPr>
            <a:r>
              <a:rPr lang="fr-CA" sz="1800">
                <a:effectLst/>
                <a:latin typeface="Avenir Next LT Pro (Corps)"/>
                <a:ea typeface="Calibri" panose="020F0502020204030204" pitchFamily="34" charset="0"/>
                <a:cs typeface="Times New Roman" panose="02020603050405020304" pitchFamily="18" charset="0"/>
              </a:rPr>
              <a:t>Savez-vous ce qu’est une « bacaisse dans le fond d’la boite à bois » ?</a:t>
            </a:r>
          </a:p>
          <a:p>
            <a:pPr lvl="1">
              <a:lnSpc>
                <a:spcPct val="107000"/>
              </a:lnSpc>
              <a:spcAft>
                <a:spcPts val="800"/>
              </a:spcAft>
              <a:buFont typeface="Courier New" panose="02070309020205020404" pitchFamily="49" charset="0"/>
              <a:buChar char="o"/>
            </a:pPr>
            <a:r>
              <a:rPr lang="fr-CA" sz="1800">
                <a:effectLst/>
                <a:latin typeface="Avenir Next LT Pro (Corps)"/>
                <a:ea typeface="Calibri" panose="020F0502020204030204" pitchFamily="34" charset="0"/>
                <a:cs typeface="Times New Roman" panose="02020603050405020304" pitchFamily="18" charset="0"/>
              </a:rPr>
              <a:t>Oui</a:t>
            </a:r>
          </a:p>
          <a:p>
            <a:pPr lvl="1">
              <a:lnSpc>
                <a:spcPct val="107000"/>
              </a:lnSpc>
              <a:spcAft>
                <a:spcPts val="800"/>
              </a:spcAft>
              <a:buFont typeface="Courier New" panose="02070309020205020404" pitchFamily="49" charset="0"/>
              <a:buChar char="o"/>
            </a:pPr>
            <a:r>
              <a:rPr lang="fr-CA" sz="1800">
                <a:effectLst/>
                <a:latin typeface="Avenir Next LT Pro (Corps)"/>
                <a:ea typeface="Calibri" panose="020F0502020204030204" pitchFamily="34" charset="0"/>
                <a:cs typeface="Times New Roman" panose="02020603050405020304" pitchFamily="18" charset="0"/>
              </a:rPr>
              <a:t>Non</a:t>
            </a:r>
          </a:p>
          <a:p>
            <a:endParaRPr lang="fr-CA"/>
          </a:p>
        </p:txBody>
      </p:sp>
      <p:sp>
        <p:nvSpPr>
          <p:cNvPr id="4" name="Espace réservé du contenu 3">
            <a:extLst>
              <a:ext uri="{FF2B5EF4-FFF2-40B4-BE49-F238E27FC236}">
                <a16:creationId xmlns:a16="http://schemas.microsoft.com/office/drawing/2014/main" id="{E47F41DD-8730-DE70-1583-9AAE6690F09B}"/>
              </a:ext>
            </a:extLst>
          </p:cNvPr>
          <p:cNvSpPr>
            <a:spLocks noGrp="1"/>
          </p:cNvSpPr>
          <p:nvPr>
            <p:ph sz="half" idx="2"/>
          </p:nvPr>
        </p:nvSpPr>
        <p:spPr/>
        <p:txBody>
          <a:bodyPr/>
          <a:lstStyle/>
          <a:p>
            <a:pPr marL="0" lvl="0" indent="0">
              <a:lnSpc>
                <a:spcPct val="107000"/>
              </a:lnSpc>
              <a:buNone/>
            </a:pPr>
            <a:r>
              <a:rPr lang="fr-CA" sz="1800">
                <a:effectLst/>
                <a:latin typeface="Avenir Next LT Pro (Corps)"/>
                <a:ea typeface="Calibri" panose="020F0502020204030204" pitchFamily="34" charset="0"/>
                <a:cs typeface="Times New Roman" panose="02020603050405020304" pitchFamily="18" charset="0"/>
              </a:rPr>
              <a:t>B. Quel est votre animal favori ? </a:t>
            </a:r>
          </a:p>
          <a:p>
            <a:pPr lvl="1">
              <a:lnSpc>
                <a:spcPct val="107000"/>
              </a:lnSpc>
              <a:buFont typeface="Courier New" panose="02070309020205020404" pitchFamily="49" charset="0"/>
              <a:buChar char="o"/>
            </a:pPr>
            <a:r>
              <a:rPr lang="fr-CA" sz="1800">
                <a:effectLst/>
                <a:latin typeface="Avenir Next LT Pro (Corps)"/>
                <a:ea typeface="Calibri" panose="020F0502020204030204" pitchFamily="34" charset="0"/>
                <a:cs typeface="Times New Roman" panose="02020603050405020304" pitchFamily="18" charset="0"/>
              </a:rPr>
              <a:t>Le petit chat</a:t>
            </a:r>
          </a:p>
          <a:p>
            <a:pPr lvl="1">
              <a:lnSpc>
                <a:spcPct val="107000"/>
              </a:lnSpc>
              <a:buFont typeface="Courier New" panose="02070309020205020404" pitchFamily="49" charset="0"/>
              <a:buChar char="o"/>
            </a:pPr>
            <a:r>
              <a:rPr lang="fr-CA" sz="1800">
                <a:effectLst/>
                <a:latin typeface="Avenir Next LT Pro (Corps)"/>
                <a:ea typeface="Calibri" panose="020F0502020204030204" pitchFamily="34" charset="0"/>
                <a:cs typeface="Times New Roman" panose="02020603050405020304" pitchFamily="18" charset="0"/>
              </a:rPr>
              <a:t>Le moyen chat</a:t>
            </a:r>
          </a:p>
          <a:p>
            <a:pPr lvl="1">
              <a:lnSpc>
                <a:spcPct val="107000"/>
              </a:lnSpc>
              <a:buFont typeface="Courier New" panose="02070309020205020404" pitchFamily="49" charset="0"/>
              <a:buChar char="o"/>
            </a:pPr>
            <a:r>
              <a:rPr lang="fr-CA" sz="1800">
                <a:effectLst/>
                <a:latin typeface="Avenir Next LT Pro (Corps)"/>
                <a:ea typeface="Calibri" panose="020F0502020204030204" pitchFamily="34" charset="0"/>
                <a:cs typeface="Times New Roman" panose="02020603050405020304" pitchFamily="18" charset="0"/>
              </a:rPr>
              <a:t>Le gros chat</a:t>
            </a:r>
          </a:p>
          <a:p>
            <a:pPr lvl="1">
              <a:lnSpc>
                <a:spcPct val="107000"/>
              </a:lnSpc>
              <a:spcAft>
                <a:spcPts val="800"/>
              </a:spcAft>
              <a:buFont typeface="Courier New" panose="02070309020205020404" pitchFamily="49" charset="0"/>
              <a:buChar char="o"/>
            </a:pPr>
            <a:r>
              <a:rPr lang="fr-CA" sz="1800">
                <a:effectLst/>
                <a:latin typeface="Avenir Next LT Pro (Corps)"/>
                <a:ea typeface="Calibri" panose="020F0502020204030204" pitchFamily="34" charset="0"/>
                <a:cs typeface="Times New Roman" panose="02020603050405020304" pitchFamily="18" charset="0"/>
              </a:rPr>
              <a:t>Un autre type de chat</a:t>
            </a:r>
          </a:p>
          <a:p>
            <a:endParaRPr lang="fr-CA"/>
          </a:p>
        </p:txBody>
      </p:sp>
      <p:sp>
        <p:nvSpPr>
          <p:cNvPr id="7" name="Espace réservé du numéro de diapositive 6">
            <a:extLst>
              <a:ext uri="{FF2B5EF4-FFF2-40B4-BE49-F238E27FC236}">
                <a16:creationId xmlns:a16="http://schemas.microsoft.com/office/drawing/2014/main" id="{001A83E3-3C74-7285-C210-E78E1B7D0FD6}"/>
              </a:ext>
            </a:extLst>
          </p:cNvPr>
          <p:cNvSpPr>
            <a:spLocks noGrp="1"/>
          </p:cNvSpPr>
          <p:nvPr>
            <p:ph type="sldNum" sz="quarter" idx="12"/>
          </p:nvPr>
        </p:nvSpPr>
        <p:spPr/>
        <p:txBody>
          <a:bodyPr/>
          <a:lstStyle/>
          <a:p>
            <a:fld id="{B2DC25EE-239B-4C5F-AAD1-255A7D5F1EE2}" type="slidenum">
              <a:rPr lang="en-US" smtClean="0"/>
              <a:t>54</a:t>
            </a:fld>
            <a:endParaRPr lang="en-US"/>
          </a:p>
        </p:txBody>
      </p:sp>
      <p:graphicFrame>
        <p:nvGraphicFramePr>
          <p:cNvPr id="10" name="Diagramme 9">
            <a:extLst>
              <a:ext uri="{FF2B5EF4-FFF2-40B4-BE49-F238E27FC236}">
                <a16:creationId xmlns:a16="http://schemas.microsoft.com/office/drawing/2014/main" id="{4778D3CB-6AC6-CAEC-4011-5C829EC158EA}"/>
              </a:ext>
            </a:extLst>
          </p:cNvPr>
          <p:cNvGraphicFramePr/>
          <p:nvPr/>
        </p:nvGraphicFramePr>
        <p:xfrm>
          <a:off x="2281936" y="4860059"/>
          <a:ext cx="8128000" cy="1496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919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E0D8CE"/>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0D84F1-C5A4-49AA-8BF9-533BAD023BDF}"/>
              </a:ext>
            </a:extLst>
          </p:cNvPr>
          <p:cNvSpPr>
            <a:spLocks noGrp="1"/>
          </p:cNvSpPr>
          <p:nvPr>
            <p:ph type="title"/>
          </p:nvPr>
        </p:nvSpPr>
        <p:spPr/>
        <p:txBody>
          <a:bodyPr>
            <a:normAutofit fontScale="90000"/>
          </a:bodyPr>
          <a:lstStyle/>
          <a:p>
            <a:r>
              <a:rPr lang="fr-CA"/>
              <a:t>Type de questions (2/4)</a:t>
            </a:r>
            <a:br>
              <a:rPr lang="fr-CA"/>
            </a:br>
            <a:r>
              <a:rPr lang="fr-CA"/>
              <a:t>Quelle question est du type </a:t>
            </a:r>
            <a:br>
              <a:rPr lang="fr-CA"/>
            </a:br>
            <a:r>
              <a:rPr lang="fr-CA" u="sng"/>
              <a:t>réponses multiples </a:t>
            </a:r>
            <a:r>
              <a:rPr lang="fr-CA"/>
              <a:t>? </a:t>
            </a:r>
          </a:p>
        </p:txBody>
      </p:sp>
      <p:sp>
        <p:nvSpPr>
          <p:cNvPr id="5" name="Espace réservé du contenu 4">
            <a:extLst>
              <a:ext uri="{FF2B5EF4-FFF2-40B4-BE49-F238E27FC236}">
                <a16:creationId xmlns:a16="http://schemas.microsoft.com/office/drawing/2014/main" id="{DB7C4494-8CCD-6419-6BBE-F13951CF9B4D}"/>
              </a:ext>
            </a:extLst>
          </p:cNvPr>
          <p:cNvSpPr>
            <a:spLocks noGrp="1"/>
          </p:cNvSpPr>
          <p:nvPr>
            <p:ph sz="half" idx="1"/>
          </p:nvPr>
        </p:nvSpPr>
        <p:spPr>
          <a:xfrm>
            <a:off x="655782" y="2188852"/>
            <a:ext cx="5397546" cy="3694176"/>
          </a:xfrm>
        </p:spPr>
        <p:txBody>
          <a:bodyPr>
            <a:normAutofit/>
          </a:bodyPr>
          <a:lstStyle/>
          <a:p>
            <a:pPr marL="342900" indent="-342900">
              <a:buFont typeface="+mj-lt"/>
              <a:buAutoNum type="alphaUcPeriod"/>
            </a:pPr>
            <a:r>
              <a:rPr lang="fr-FR" sz="1800" dirty="0"/>
              <a:t>Quel(s) service(s) de notre spa canin avez-vous utilisé(s) aujourd'hui? (Cochez toutes les réponses qui s'appliquent) </a:t>
            </a:r>
          </a:p>
          <a:p>
            <a:pPr marL="534988" indent="-174625">
              <a:buFont typeface="Wingdings" panose="05000000000000000000" pitchFamily="2" charset="2"/>
              <a:buChar char="q"/>
            </a:pPr>
            <a:r>
              <a:rPr lang="fr-CA" sz="1400" dirty="0"/>
              <a:t>Le café Jus-de-Pattes</a:t>
            </a:r>
          </a:p>
          <a:p>
            <a:pPr marL="534988" indent="-174625">
              <a:buFont typeface="Wingdings" panose="05000000000000000000" pitchFamily="2" charset="2"/>
              <a:buChar char="q"/>
            </a:pPr>
            <a:r>
              <a:rPr lang="fr-CA" sz="1400" dirty="0"/>
              <a:t>La piscine chauffée</a:t>
            </a:r>
          </a:p>
          <a:p>
            <a:pPr marL="534988" indent="-174625">
              <a:buFont typeface="Wingdings" panose="05000000000000000000" pitchFamily="2" charset="2"/>
              <a:buChar char="q"/>
            </a:pPr>
            <a:r>
              <a:rPr lang="fr-CA" sz="1400" dirty="0"/>
              <a:t>La halte-garderie</a:t>
            </a:r>
          </a:p>
          <a:p>
            <a:pPr marL="534988" indent="-174625">
              <a:buFont typeface="Wingdings" panose="05000000000000000000" pitchFamily="2" charset="2"/>
              <a:buChar char="q"/>
            </a:pPr>
            <a:r>
              <a:rPr lang="fr-CA" sz="1400" dirty="0"/>
              <a:t>Le salon d’esthétique</a:t>
            </a:r>
          </a:p>
          <a:p>
            <a:pPr marL="534988" indent="-174625">
              <a:buFont typeface="Wingdings" panose="05000000000000000000" pitchFamily="2" charset="2"/>
              <a:buChar char="q"/>
            </a:pPr>
            <a:r>
              <a:rPr lang="fr-CA" sz="1400" dirty="0"/>
              <a:t>Le parcours d’athlétisme </a:t>
            </a:r>
          </a:p>
        </p:txBody>
      </p:sp>
      <p:sp>
        <p:nvSpPr>
          <p:cNvPr id="6" name="Espace réservé du contenu 4">
            <a:extLst>
              <a:ext uri="{FF2B5EF4-FFF2-40B4-BE49-F238E27FC236}">
                <a16:creationId xmlns:a16="http://schemas.microsoft.com/office/drawing/2014/main" id="{475E3BA2-4FCE-FC45-BF03-4B908F6B2831}"/>
              </a:ext>
            </a:extLst>
          </p:cNvPr>
          <p:cNvSpPr txBox="1">
            <a:spLocks/>
          </p:cNvSpPr>
          <p:nvPr/>
        </p:nvSpPr>
        <p:spPr>
          <a:xfrm>
            <a:off x="6053328" y="2268411"/>
            <a:ext cx="5105400" cy="29739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268288">
              <a:buNone/>
            </a:pPr>
            <a:r>
              <a:rPr lang="fr-FR" sz="1800" dirty="0">
                <a:solidFill>
                  <a:srgbClr val="000000"/>
                </a:solidFill>
              </a:rPr>
              <a:t>B. Comment avez-vous connu notre entreprise</a:t>
            </a:r>
            <a:r>
              <a:rPr lang="fr-FR" sz="1800" i="0" dirty="0">
                <a:solidFill>
                  <a:srgbClr val="000000"/>
                </a:solidFill>
                <a:effectLst/>
              </a:rPr>
              <a:t>? (1 seul choix)</a:t>
            </a:r>
          </a:p>
          <a:p>
            <a:pPr marL="534988">
              <a:buFont typeface="Courier New" panose="02070309020205020404" pitchFamily="49" charset="0"/>
              <a:buChar char="o"/>
            </a:pPr>
            <a:r>
              <a:rPr lang="fr-FR" sz="1400" dirty="0">
                <a:solidFill>
                  <a:srgbClr val="000000"/>
                </a:solidFill>
              </a:rPr>
              <a:t>Référence d’un</a:t>
            </a:r>
            <a:r>
              <a:rPr lang="fr-CA" sz="1400" dirty="0"/>
              <a:t>·e</a:t>
            </a:r>
            <a:r>
              <a:rPr lang="fr-FR" sz="1400" dirty="0">
                <a:solidFill>
                  <a:srgbClr val="000000"/>
                </a:solidFill>
              </a:rPr>
              <a:t> client</a:t>
            </a:r>
            <a:r>
              <a:rPr lang="fr-CA" sz="1400" dirty="0"/>
              <a:t>·e</a:t>
            </a:r>
            <a:endParaRPr lang="fr-FR" sz="1400" dirty="0">
              <a:solidFill>
                <a:srgbClr val="000000"/>
              </a:solidFill>
            </a:endParaRPr>
          </a:p>
          <a:p>
            <a:pPr marL="534988">
              <a:buFont typeface="Courier New" panose="02070309020205020404" pitchFamily="49" charset="0"/>
              <a:buChar char="o"/>
            </a:pPr>
            <a:r>
              <a:rPr lang="fr-FR" sz="1400" dirty="0">
                <a:solidFill>
                  <a:srgbClr val="000000"/>
                </a:solidFill>
              </a:rPr>
              <a:t>Publicité sur les réseaux sociaux</a:t>
            </a:r>
          </a:p>
          <a:p>
            <a:pPr marL="534988">
              <a:buFont typeface="Courier New" panose="02070309020205020404" pitchFamily="49" charset="0"/>
              <a:buChar char="o"/>
            </a:pPr>
            <a:r>
              <a:rPr lang="fr-FR" sz="1400" dirty="0">
                <a:solidFill>
                  <a:srgbClr val="000000"/>
                </a:solidFill>
              </a:rPr>
              <a:t>Recherche Internet</a:t>
            </a:r>
          </a:p>
          <a:p>
            <a:pPr marL="534988">
              <a:buFont typeface="Courier New" panose="02070309020205020404" pitchFamily="49" charset="0"/>
              <a:buChar char="o"/>
            </a:pPr>
            <a:r>
              <a:rPr lang="fr-FR" sz="1400" dirty="0">
                <a:solidFill>
                  <a:srgbClr val="000000"/>
                </a:solidFill>
              </a:rPr>
              <a:t>Référence d’un</a:t>
            </a:r>
            <a:r>
              <a:rPr lang="fr-CA" sz="1400" dirty="0"/>
              <a:t>·e</a:t>
            </a:r>
            <a:r>
              <a:rPr lang="fr-FR" sz="1400" dirty="0">
                <a:solidFill>
                  <a:srgbClr val="000000"/>
                </a:solidFill>
              </a:rPr>
              <a:t> professionnel</a:t>
            </a:r>
            <a:r>
              <a:rPr lang="fr-CA" sz="1400" dirty="0"/>
              <a:t>·le</a:t>
            </a:r>
            <a:endParaRPr lang="fr-FR" sz="1400" dirty="0">
              <a:solidFill>
                <a:srgbClr val="000000"/>
              </a:solidFill>
            </a:endParaRPr>
          </a:p>
          <a:p>
            <a:pPr marL="534988">
              <a:buFont typeface="Courier New" panose="02070309020205020404" pitchFamily="49" charset="0"/>
              <a:buChar char="o"/>
            </a:pPr>
            <a:r>
              <a:rPr lang="fr-FR" sz="1400" dirty="0">
                <a:solidFill>
                  <a:srgbClr val="000000"/>
                </a:solidFill>
              </a:rPr>
              <a:t>Autre</a:t>
            </a:r>
          </a:p>
        </p:txBody>
      </p:sp>
      <p:sp>
        <p:nvSpPr>
          <p:cNvPr id="4" name="Espace réservé du numéro de diapositive 3">
            <a:extLst>
              <a:ext uri="{FF2B5EF4-FFF2-40B4-BE49-F238E27FC236}">
                <a16:creationId xmlns:a16="http://schemas.microsoft.com/office/drawing/2014/main" id="{55F4F40A-076B-09A9-7164-4A2161EE0F64}"/>
              </a:ext>
            </a:extLst>
          </p:cNvPr>
          <p:cNvSpPr>
            <a:spLocks noGrp="1"/>
          </p:cNvSpPr>
          <p:nvPr>
            <p:ph type="sldNum" sz="quarter" idx="12"/>
          </p:nvPr>
        </p:nvSpPr>
        <p:spPr/>
        <p:txBody>
          <a:bodyPr/>
          <a:lstStyle/>
          <a:p>
            <a:fld id="{B2DC25EE-239B-4C5F-AAD1-255A7D5F1EE2}" type="slidenum">
              <a:rPr lang="en-US" smtClean="0"/>
              <a:t>55</a:t>
            </a:fld>
            <a:endParaRPr lang="en-US"/>
          </a:p>
        </p:txBody>
      </p:sp>
      <p:graphicFrame>
        <p:nvGraphicFramePr>
          <p:cNvPr id="9" name="Diagramme 8">
            <a:extLst>
              <a:ext uri="{FF2B5EF4-FFF2-40B4-BE49-F238E27FC236}">
                <a16:creationId xmlns:a16="http://schemas.microsoft.com/office/drawing/2014/main" id="{2821422F-BF4C-7425-67D8-A6DB0978F8AC}"/>
              </a:ext>
            </a:extLst>
          </p:cNvPr>
          <p:cNvGraphicFramePr/>
          <p:nvPr/>
        </p:nvGraphicFramePr>
        <p:xfrm>
          <a:off x="2135632" y="5134882"/>
          <a:ext cx="8128000" cy="1496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059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E0D8CE"/>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47829-F16B-9130-5F17-11AD3DB73880}"/>
              </a:ext>
            </a:extLst>
          </p:cNvPr>
          <p:cNvSpPr>
            <a:spLocks noGrp="1"/>
          </p:cNvSpPr>
          <p:nvPr>
            <p:ph type="title"/>
          </p:nvPr>
        </p:nvSpPr>
        <p:spPr/>
        <p:txBody>
          <a:bodyPr>
            <a:normAutofit fontScale="90000"/>
          </a:bodyPr>
          <a:lstStyle/>
          <a:p>
            <a:r>
              <a:rPr lang="fr-CA"/>
              <a:t>Type de questions (3/4)</a:t>
            </a:r>
            <a:br>
              <a:rPr lang="fr-CA"/>
            </a:br>
            <a:r>
              <a:rPr lang="fr-CA"/>
              <a:t>Quelle question est du type </a:t>
            </a:r>
            <a:br>
              <a:rPr lang="fr-CA"/>
            </a:br>
            <a:r>
              <a:rPr lang="fr-CA" u="sng"/>
              <a:t>échelle de Likert </a:t>
            </a:r>
            <a:r>
              <a:rPr lang="fr-CA"/>
              <a:t>? </a:t>
            </a:r>
          </a:p>
        </p:txBody>
      </p:sp>
      <p:sp>
        <p:nvSpPr>
          <p:cNvPr id="3" name="Espace réservé du contenu 2">
            <a:extLst>
              <a:ext uri="{FF2B5EF4-FFF2-40B4-BE49-F238E27FC236}">
                <a16:creationId xmlns:a16="http://schemas.microsoft.com/office/drawing/2014/main" id="{C71D5EE1-0174-7125-32D4-CBDD97A74115}"/>
              </a:ext>
            </a:extLst>
          </p:cNvPr>
          <p:cNvSpPr>
            <a:spLocks noGrp="1"/>
          </p:cNvSpPr>
          <p:nvPr>
            <p:ph sz="half" idx="1"/>
          </p:nvPr>
        </p:nvSpPr>
        <p:spPr/>
        <p:txBody>
          <a:bodyPr/>
          <a:lstStyle/>
          <a:p>
            <a:pPr marL="342900" indent="-342900">
              <a:buFont typeface="+mj-lt"/>
              <a:buAutoNum type="alphaUcPeriod"/>
            </a:pPr>
            <a:r>
              <a:rPr lang="fr-CA" sz="1800" dirty="0">
                <a:effectLst/>
                <a:latin typeface="Avenir Next LT Pro (Corps)"/>
                <a:ea typeface="Calibri" panose="020F0502020204030204" pitchFamily="34" charset="0"/>
                <a:cs typeface="Times New Roman" panose="02020603050405020304" pitchFamily="18" charset="0"/>
              </a:rPr>
              <a:t>Quelle importance prend le troisième café de la journée, passé la moitié de la session ? (Faites un X au niveau qui correspond le mieux à votre opinion)</a:t>
            </a:r>
          </a:p>
          <a:p>
            <a:endParaRPr lang="fr-CA" dirty="0">
              <a:latin typeface="Avenir Next LT Pro (Corps)"/>
            </a:endParaRPr>
          </a:p>
        </p:txBody>
      </p:sp>
      <p:sp>
        <p:nvSpPr>
          <p:cNvPr id="4" name="Espace réservé du contenu 3">
            <a:extLst>
              <a:ext uri="{FF2B5EF4-FFF2-40B4-BE49-F238E27FC236}">
                <a16:creationId xmlns:a16="http://schemas.microsoft.com/office/drawing/2014/main" id="{AA8EE685-A888-18BB-AC52-5739119A9FE4}"/>
              </a:ext>
            </a:extLst>
          </p:cNvPr>
          <p:cNvSpPr>
            <a:spLocks noGrp="1"/>
          </p:cNvSpPr>
          <p:nvPr>
            <p:ph sz="half" idx="2"/>
          </p:nvPr>
        </p:nvSpPr>
        <p:spPr/>
        <p:txBody>
          <a:bodyPr/>
          <a:lstStyle/>
          <a:p>
            <a:pPr marL="268288" indent="-268288">
              <a:buNone/>
            </a:pPr>
            <a:r>
              <a:rPr lang="fr-CA" sz="1800" dirty="0">
                <a:latin typeface="Avenir Next LT Pro (Corps)"/>
                <a:ea typeface="Calibri" panose="020F0502020204030204" pitchFamily="34" charset="0"/>
                <a:cs typeface="Times New Roman" panose="02020603050405020304" pitchFamily="18" charset="0"/>
              </a:rPr>
              <a:t>B. J</a:t>
            </a:r>
            <a:r>
              <a:rPr lang="fr-CA" sz="1800" dirty="0">
                <a:effectLst/>
                <a:latin typeface="Avenir Next LT Pro (Corps)"/>
                <a:ea typeface="Calibri" panose="020F0502020204030204" pitchFamily="34" charset="0"/>
                <a:cs typeface="Times New Roman" panose="02020603050405020304" pitchFamily="18" charset="0"/>
              </a:rPr>
              <a:t>e suis </a:t>
            </a:r>
            <a:r>
              <a:rPr lang="fr-CA" sz="1800" dirty="0" err="1">
                <a:effectLst/>
                <a:latin typeface="Avenir Next LT Pro (Corps)"/>
                <a:ea typeface="Calibri" panose="020F0502020204030204" pitchFamily="34" charset="0"/>
                <a:cs typeface="Times New Roman" panose="02020603050405020304" pitchFamily="18" charset="0"/>
              </a:rPr>
              <a:t>confiant·e</a:t>
            </a:r>
            <a:r>
              <a:rPr lang="fr-CA" sz="1800" dirty="0">
                <a:effectLst/>
                <a:latin typeface="Avenir Next LT Pro (Corps)"/>
                <a:ea typeface="Calibri" panose="020F0502020204030204" pitchFamily="34" charset="0"/>
                <a:cs typeface="Times New Roman" panose="02020603050405020304" pitchFamily="18" charset="0"/>
              </a:rPr>
              <a:t> de terminer ma maitrise avec tous mes cheveux sur ma tête. (Cochez le niveau qui correspond le mieux à votre opinion)</a:t>
            </a:r>
          </a:p>
          <a:p>
            <a:pPr marL="0" indent="0">
              <a:buNone/>
            </a:pPr>
            <a:endParaRPr lang="fr-CA" sz="1800" dirty="0">
              <a:effectLst/>
              <a:latin typeface="Avenir Next LT Pro (Corps)"/>
              <a:ea typeface="Calibri" panose="020F0502020204030204" pitchFamily="34" charset="0"/>
              <a:cs typeface="Times New Roman" panose="02020603050405020304" pitchFamily="18" charset="0"/>
            </a:endParaRPr>
          </a:p>
          <a:p>
            <a:endParaRPr lang="fr-CA" dirty="0">
              <a:latin typeface="Avenir Next LT Pro (Corps)"/>
            </a:endParaRPr>
          </a:p>
        </p:txBody>
      </p:sp>
      <p:pic>
        <p:nvPicPr>
          <p:cNvPr id="7" name="Image 6">
            <a:extLst>
              <a:ext uri="{FF2B5EF4-FFF2-40B4-BE49-F238E27FC236}">
                <a16:creationId xmlns:a16="http://schemas.microsoft.com/office/drawing/2014/main" id="{8ACF1D33-167C-5DCF-745A-14102A07A9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1097" y="3842223"/>
            <a:ext cx="4375238" cy="923741"/>
          </a:xfrm>
          <a:prstGeom prst="rect">
            <a:avLst/>
          </a:prstGeom>
          <a:noFill/>
          <a:ln>
            <a:noFill/>
          </a:ln>
        </p:spPr>
      </p:pic>
      <p:pic>
        <p:nvPicPr>
          <p:cNvPr id="8" name="Image 7">
            <a:extLst>
              <a:ext uri="{FF2B5EF4-FFF2-40B4-BE49-F238E27FC236}">
                <a16:creationId xmlns:a16="http://schemas.microsoft.com/office/drawing/2014/main" id="{5206D076-ECD2-2FBF-E130-E4E03319C3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4691" y="3842223"/>
            <a:ext cx="4532904" cy="666955"/>
          </a:xfrm>
          <a:prstGeom prst="rect">
            <a:avLst/>
          </a:prstGeom>
          <a:noFill/>
          <a:ln>
            <a:noFill/>
          </a:ln>
        </p:spPr>
      </p:pic>
      <p:sp>
        <p:nvSpPr>
          <p:cNvPr id="11" name="Espace réservé du numéro de diapositive 10">
            <a:extLst>
              <a:ext uri="{FF2B5EF4-FFF2-40B4-BE49-F238E27FC236}">
                <a16:creationId xmlns:a16="http://schemas.microsoft.com/office/drawing/2014/main" id="{39A13185-E4E2-F11F-F36C-97F4721F5394}"/>
              </a:ext>
            </a:extLst>
          </p:cNvPr>
          <p:cNvSpPr>
            <a:spLocks noGrp="1"/>
          </p:cNvSpPr>
          <p:nvPr>
            <p:ph type="sldNum" sz="quarter" idx="12"/>
          </p:nvPr>
        </p:nvSpPr>
        <p:spPr/>
        <p:txBody>
          <a:bodyPr/>
          <a:lstStyle/>
          <a:p>
            <a:fld id="{B2DC25EE-239B-4C5F-AAD1-255A7D5F1EE2}" type="slidenum">
              <a:rPr lang="en-US" smtClean="0"/>
              <a:t>56</a:t>
            </a:fld>
            <a:endParaRPr lang="en-US"/>
          </a:p>
        </p:txBody>
      </p:sp>
      <p:graphicFrame>
        <p:nvGraphicFramePr>
          <p:cNvPr id="13" name="Diagramme 12">
            <a:extLst>
              <a:ext uri="{FF2B5EF4-FFF2-40B4-BE49-F238E27FC236}">
                <a16:creationId xmlns:a16="http://schemas.microsoft.com/office/drawing/2014/main" id="{ED846ECE-FEB4-D4AA-AB66-C88C0786B5E7}"/>
              </a:ext>
            </a:extLst>
          </p:cNvPr>
          <p:cNvGraphicFramePr/>
          <p:nvPr/>
        </p:nvGraphicFramePr>
        <p:xfrm>
          <a:off x="2281936" y="4860059"/>
          <a:ext cx="8128000" cy="14962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5739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E0D8CE"/>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0D84F1-C5A4-49AA-8BF9-533BAD023BDF}"/>
              </a:ext>
            </a:extLst>
          </p:cNvPr>
          <p:cNvSpPr>
            <a:spLocks noGrp="1"/>
          </p:cNvSpPr>
          <p:nvPr>
            <p:ph type="title"/>
          </p:nvPr>
        </p:nvSpPr>
        <p:spPr/>
        <p:txBody>
          <a:bodyPr>
            <a:normAutofit fontScale="90000"/>
          </a:bodyPr>
          <a:lstStyle/>
          <a:p>
            <a:r>
              <a:rPr lang="fr-CA"/>
              <a:t>Type de questions (4/4)</a:t>
            </a:r>
            <a:br>
              <a:rPr lang="fr-CA"/>
            </a:br>
            <a:r>
              <a:rPr lang="fr-CA"/>
              <a:t>Quelle question est du type </a:t>
            </a:r>
            <a:br>
              <a:rPr lang="fr-CA"/>
            </a:br>
            <a:r>
              <a:rPr lang="fr-CA" u="sng"/>
              <a:t>échelle de Thurstone</a:t>
            </a:r>
            <a:r>
              <a:rPr lang="fr-CA"/>
              <a:t>? </a:t>
            </a:r>
          </a:p>
        </p:txBody>
      </p:sp>
      <p:sp>
        <p:nvSpPr>
          <p:cNvPr id="5" name="Espace réservé du contenu 4">
            <a:extLst>
              <a:ext uri="{FF2B5EF4-FFF2-40B4-BE49-F238E27FC236}">
                <a16:creationId xmlns:a16="http://schemas.microsoft.com/office/drawing/2014/main" id="{DB7C4494-8CCD-6419-6BBE-F13951CF9B4D}"/>
              </a:ext>
            </a:extLst>
          </p:cNvPr>
          <p:cNvSpPr>
            <a:spLocks noGrp="1"/>
          </p:cNvSpPr>
          <p:nvPr>
            <p:ph sz="half" idx="1"/>
          </p:nvPr>
        </p:nvSpPr>
        <p:spPr>
          <a:xfrm>
            <a:off x="738909" y="2113272"/>
            <a:ext cx="5280891" cy="3694176"/>
          </a:xfrm>
        </p:spPr>
        <p:txBody>
          <a:bodyPr>
            <a:normAutofit/>
          </a:bodyPr>
          <a:lstStyle/>
          <a:p>
            <a:pPr marL="457200" indent="-457200">
              <a:buFont typeface="+mj-lt"/>
              <a:buAutoNum type="alphaUcPeriod"/>
            </a:pPr>
            <a:r>
              <a:rPr lang="fr-FR" sz="1800" dirty="0"/>
              <a:t>Quel énoncé correspond le mieux à votre opinion par rapport à la présence de 2 chats et plus dans un foyer ? (1 seul choix)</a:t>
            </a:r>
          </a:p>
          <a:p>
            <a:pPr marL="442913" indent="0">
              <a:buNone/>
            </a:pPr>
            <a:r>
              <a:rPr lang="fr-FR" sz="1400" dirty="0"/>
              <a:t>  ___ Dans l'ensemble, je trouve qu’il s’agit d’un nombre 	adéquat de chats</a:t>
            </a:r>
          </a:p>
          <a:p>
            <a:pPr marL="442913" indent="0">
              <a:buNone/>
            </a:pPr>
            <a:r>
              <a:rPr lang="fr-FR" sz="1400" dirty="0"/>
              <a:t>  ___ Je pense qu’un seul chat est suffisant pour un foyer.</a:t>
            </a:r>
          </a:p>
          <a:p>
            <a:pPr marL="442913" indent="0">
              <a:buNone/>
            </a:pPr>
            <a:r>
              <a:rPr lang="fr-FR" sz="1400" dirty="0"/>
              <a:t>  ___ Plus souvent qu'autrement, je trouve qu’un chat, 	c’est déjà trop.</a:t>
            </a:r>
            <a:endParaRPr lang="fr-CA" sz="1400" dirty="0"/>
          </a:p>
        </p:txBody>
      </p:sp>
      <p:pic>
        <p:nvPicPr>
          <p:cNvPr id="1028" name="Picture 4">
            <a:extLst>
              <a:ext uri="{FF2B5EF4-FFF2-40B4-BE49-F238E27FC236}">
                <a16:creationId xmlns:a16="http://schemas.microsoft.com/office/drawing/2014/main" id="{4EB53007-9002-6FD2-9407-393D5971C09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39873" y="3459044"/>
            <a:ext cx="5181600" cy="1002631"/>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4">
            <a:extLst>
              <a:ext uri="{FF2B5EF4-FFF2-40B4-BE49-F238E27FC236}">
                <a16:creationId xmlns:a16="http://schemas.microsoft.com/office/drawing/2014/main" id="{475E3BA2-4FCE-FC45-BF03-4B908F6B2831}"/>
              </a:ext>
            </a:extLst>
          </p:cNvPr>
          <p:cNvSpPr txBox="1">
            <a:spLocks/>
          </p:cNvSpPr>
          <p:nvPr/>
        </p:nvSpPr>
        <p:spPr>
          <a:xfrm>
            <a:off x="6096000" y="2113272"/>
            <a:ext cx="5105400" cy="2686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3" indent="-360363">
              <a:buFont typeface="Arial" panose="020B0604020202020204" pitchFamily="34" charset="0"/>
              <a:buNone/>
            </a:pPr>
            <a:r>
              <a:rPr lang="fr-CA" sz="1800" b="0" i="0" dirty="0">
                <a:solidFill>
                  <a:srgbClr val="000000"/>
                </a:solidFill>
                <a:effectLst/>
              </a:rPr>
              <a:t>B.   Pour chacune des deux échelles, faites un X au niveau qui correspond le mieux à votre opinion par rapport à l'énoncé suivant « Posséder un chat à la maison c’est:"</a:t>
            </a:r>
            <a:endParaRPr lang="fr-CA" sz="1800" dirty="0"/>
          </a:p>
        </p:txBody>
      </p:sp>
      <p:sp>
        <p:nvSpPr>
          <p:cNvPr id="4" name="Espace réservé du numéro de diapositive 3">
            <a:extLst>
              <a:ext uri="{FF2B5EF4-FFF2-40B4-BE49-F238E27FC236}">
                <a16:creationId xmlns:a16="http://schemas.microsoft.com/office/drawing/2014/main" id="{9384BD6F-D54F-CC58-B383-D352E195F786}"/>
              </a:ext>
            </a:extLst>
          </p:cNvPr>
          <p:cNvSpPr>
            <a:spLocks noGrp="1"/>
          </p:cNvSpPr>
          <p:nvPr>
            <p:ph type="sldNum" sz="quarter" idx="12"/>
          </p:nvPr>
        </p:nvSpPr>
        <p:spPr/>
        <p:txBody>
          <a:bodyPr/>
          <a:lstStyle/>
          <a:p>
            <a:fld id="{B2DC25EE-239B-4C5F-AAD1-255A7D5F1EE2}" type="slidenum">
              <a:rPr lang="en-US" smtClean="0"/>
              <a:t>57</a:t>
            </a:fld>
            <a:endParaRPr lang="en-US"/>
          </a:p>
        </p:txBody>
      </p:sp>
      <p:graphicFrame>
        <p:nvGraphicFramePr>
          <p:cNvPr id="9" name="Diagramme 8">
            <a:extLst>
              <a:ext uri="{FF2B5EF4-FFF2-40B4-BE49-F238E27FC236}">
                <a16:creationId xmlns:a16="http://schemas.microsoft.com/office/drawing/2014/main" id="{A631A6B6-863C-76DD-B461-87A91EBAF2EE}"/>
              </a:ext>
            </a:extLst>
          </p:cNvPr>
          <p:cNvGraphicFramePr/>
          <p:nvPr/>
        </p:nvGraphicFramePr>
        <p:xfrm>
          <a:off x="865414" y="5231357"/>
          <a:ext cx="10308771" cy="817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040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73D71BE5-8F9A-C780-405F-8547FEAD2ECA}"/>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925AD240-B10F-6BE1-6673-33C9FB1E1081}"/>
              </a:ext>
            </a:extLst>
          </p:cNvPr>
          <p:cNvSpPr>
            <a:spLocks noGrp="1"/>
          </p:cNvSpPr>
          <p:nvPr>
            <p:ph type="title"/>
          </p:nvPr>
        </p:nvSpPr>
        <p:spPr/>
        <p:txBody>
          <a:bodyPr/>
          <a:lstStyle/>
          <a:p>
            <a:r>
              <a:rPr lang="fr-CA" dirty="0"/>
              <a:t>9. Retour le texte de Noel et le tableau</a:t>
            </a:r>
          </a:p>
        </p:txBody>
      </p:sp>
      <p:sp>
        <p:nvSpPr>
          <p:cNvPr id="7" name="Espace réservé du texte 6">
            <a:extLst>
              <a:ext uri="{FF2B5EF4-FFF2-40B4-BE49-F238E27FC236}">
                <a16:creationId xmlns:a16="http://schemas.microsoft.com/office/drawing/2014/main" id="{868980A5-6629-0B4E-8330-05D42B4BACA1}"/>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07771666-F344-B588-9F90-28110743A6AD}"/>
              </a:ext>
            </a:extLst>
          </p:cNvPr>
          <p:cNvSpPr>
            <a:spLocks noGrp="1"/>
          </p:cNvSpPr>
          <p:nvPr>
            <p:ph type="sldNum" sz="quarter" idx="12"/>
          </p:nvPr>
        </p:nvSpPr>
        <p:spPr/>
        <p:txBody>
          <a:bodyPr/>
          <a:lstStyle/>
          <a:p>
            <a:fld id="{BC8B4FB7-AB8A-41EC-A5E3-0904986CC267}" type="slidenum">
              <a:rPr lang="fr-CA" smtClean="0"/>
              <a:t>58</a:t>
            </a:fld>
            <a:endParaRPr lang="fr-CA"/>
          </a:p>
        </p:txBody>
      </p:sp>
    </p:spTree>
    <p:extLst>
      <p:ext uri="{BB962C8B-B14F-4D97-AF65-F5344CB8AC3E}">
        <p14:creationId xmlns:p14="http://schemas.microsoft.com/office/powerpoint/2010/main" val="6708943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100B6B35-64C7-2DF1-89A0-0A5EC63D98E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8B4DC75-E475-62DC-591E-EF1C6670A198}"/>
              </a:ext>
            </a:extLst>
          </p:cNvPr>
          <p:cNvSpPr>
            <a:spLocks noGrp="1"/>
          </p:cNvSpPr>
          <p:nvPr>
            <p:ph type="title"/>
          </p:nvPr>
        </p:nvSpPr>
        <p:spPr/>
        <p:txBody>
          <a:bodyPr/>
          <a:lstStyle/>
          <a:p>
            <a:r>
              <a:rPr lang="fr-CA" dirty="0"/>
              <a:t>Retour sur le texte de Noel – Question 3a</a:t>
            </a:r>
          </a:p>
        </p:txBody>
      </p:sp>
      <p:sp>
        <p:nvSpPr>
          <p:cNvPr id="3" name="Sous-titre 2">
            <a:extLst>
              <a:ext uri="{FF2B5EF4-FFF2-40B4-BE49-F238E27FC236}">
                <a16:creationId xmlns:a16="http://schemas.microsoft.com/office/drawing/2014/main" id="{6210AAC9-558E-166E-F913-9EBBB127A121}"/>
              </a:ext>
            </a:extLst>
          </p:cNvPr>
          <p:cNvSpPr>
            <a:spLocks noGrp="1"/>
          </p:cNvSpPr>
          <p:nvPr>
            <p:ph idx="1"/>
          </p:nvPr>
        </p:nvSpPr>
        <p:spPr/>
        <p:txBody>
          <a:bodyPr anchor="ctr">
            <a:normAutofit/>
          </a:bodyPr>
          <a:lstStyle/>
          <a:p>
            <a:pPr marL="0" indent="0" algn="l">
              <a:buNone/>
            </a:pPr>
            <a:r>
              <a:rPr lang="fr-FR" b="0" i="0" dirty="0">
                <a:solidFill>
                  <a:srgbClr val="0057AC"/>
                </a:solidFill>
                <a:effectLst/>
                <a:latin typeface="Object Sans"/>
              </a:rPr>
              <a:t>Question 3 : But et objectifs de la recherche (10 points)</a:t>
            </a:r>
          </a:p>
          <a:p>
            <a:pPr marL="0" indent="0" algn="l">
              <a:buNone/>
            </a:pPr>
            <a:r>
              <a:rPr lang="fr-FR" b="1" i="0" dirty="0">
                <a:solidFill>
                  <a:srgbClr val="0B113A"/>
                </a:solidFill>
                <a:effectLst/>
                <a:latin typeface="Object Sans"/>
              </a:rPr>
              <a:t>a)      Quel est le but général de la recherche présentée? </a:t>
            </a:r>
            <a:r>
              <a:rPr lang="fr-FR" b="0" i="1" dirty="0">
                <a:solidFill>
                  <a:srgbClr val="0B113A"/>
                </a:solidFill>
                <a:effectLst/>
                <a:latin typeface="Object Sans"/>
              </a:rPr>
              <a:t>S’il n’est pas explicitement mentionné dans l’article, essayez de le déduire à partir du texte en précisant que c’est votre interprétation.</a:t>
            </a:r>
            <a:r>
              <a:rPr lang="fr-FR" b="0" i="0" dirty="0">
                <a:solidFill>
                  <a:srgbClr val="0B113A"/>
                </a:solidFill>
                <a:effectLst/>
                <a:latin typeface="Object Sans"/>
              </a:rPr>
              <a:t> </a:t>
            </a:r>
            <a:r>
              <a:rPr lang="fr-FR" b="0" i="1" dirty="0">
                <a:solidFill>
                  <a:srgbClr val="0B113A"/>
                </a:solidFill>
                <a:effectLst/>
                <a:latin typeface="Object Sans"/>
              </a:rPr>
              <a:t>[4 points] </a:t>
            </a:r>
            <a:r>
              <a:rPr lang="fr-FR" b="0" i="0" dirty="0">
                <a:solidFill>
                  <a:srgbClr val="0B113A"/>
                </a:solidFill>
                <a:effectLst/>
                <a:latin typeface="Object Sans"/>
              </a:rPr>
              <a:t>(500 caractères maximum incluant les espaces)</a:t>
            </a:r>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24F791F2-ADF4-41D0-B45C-966CF4C6673E}"/>
              </a:ext>
            </a:extLst>
          </p:cNvPr>
          <p:cNvSpPr>
            <a:spLocks noGrp="1"/>
          </p:cNvSpPr>
          <p:nvPr>
            <p:ph type="sldNum" sz="quarter" idx="12"/>
          </p:nvPr>
        </p:nvSpPr>
        <p:spPr/>
        <p:txBody>
          <a:bodyPr/>
          <a:lstStyle/>
          <a:p>
            <a:fld id="{BC8B4FB7-AB8A-41EC-A5E3-0904986CC267}" type="slidenum">
              <a:rPr lang="fr-CA" smtClean="0"/>
              <a:t>59</a:t>
            </a:fld>
            <a:endParaRPr lang="fr-CA"/>
          </a:p>
        </p:txBody>
      </p:sp>
    </p:spTree>
    <p:extLst>
      <p:ext uri="{BB962C8B-B14F-4D97-AF65-F5344CB8AC3E}">
        <p14:creationId xmlns:p14="http://schemas.microsoft.com/office/powerpoint/2010/main" val="24127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855E68A0-253D-4E14-71FD-D62F998AD7D6}"/>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C8E02D9A-23DF-8DCF-DB09-6421E6A65D15}"/>
              </a:ext>
            </a:extLst>
          </p:cNvPr>
          <p:cNvSpPr>
            <a:spLocks noGrp="1"/>
          </p:cNvSpPr>
          <p:nvPr>
            <p:ph type="title"/>
          </p:nvPr>
        </p:nvSpPr>
        <p:spPr/>
        <p:txBody>
          <a:bodyPr/>
          <a:lstStyle/>
          <a:p>
            <a:r>
              <a:rPr lang="fr-CA" dirty="0"/>
              <a:t>Fin de la phase conceptuelle!!!</a:t>
            </a:r>
          </a:p>
        </p:txBody>
      </p:sp>
      <p:sp>
        <p:nvSpPr>
          <p:cNvPr id="4" name="Espace réservé du numéro de diapositive 3">
            <a:extLst>
              <a:ext uri="{FF2B5EF4-FFF2-40B4-BE49-F238E27FC236}">
                <a16:creationId xmlns:a16="http://schemas.microsoft.com/office/drawing/2014/main" id="{131BE8BE-85A1-ED1C-E43D-8613F2A14A5F}"/>
              </a:ext>
            </a:extLst>
          </p:cNvPr>
          <p:cNvSpPr>
            <a:spLocks noGrp="1"/>
          </p:cNvSpPr>
          <p:nvPr>
            <p:ph type="sldNum" sz="quarter" idx="12"/>
          </p:nvPr>
        </p:nvSpPr>
        <p:spPr/>
        <p:txBody>
          <a:bodyPr/>
          <a:lstStyle/>
          <a:p>
            <a:fld id="{BC8B4FB7-AB8A-41EC-A5E3-0904986CC267}" type="slidenum">
              <a:rPr lang="fr-CA" smtClean="0"/>
              <a:t>6</a:t>
            </a:fld>
            <a:endParaRPr lang="fr-CA"/>
          </a:p>
        </p:txBody>
      </p:sp>
      <p:pic>
        <p:nvPicPr>
          <p:cNvPr id="1026" name="Picture 2" descr="finally Meme Generator">
            <a:extLst>
              <a:ext uri="{FF2B5EF4-FFF2-40B4-BE49-F238E27FC236}">
                <a16:creationId xmlns:a16="http://schemas.microsoft.com/office/drawing/2014/main" id="{DA97FF50-3049-A132-B6C3-92BE91C620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9902" y="1825625"/>
            <a:ext cx="441219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017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6740986E-1BB3-AC01-B3BE-680A45548F5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0765AE-65B7-79B7-5AFE-4567A93DBA57}"/>
              </a:ext>
            </a:extLst>
          </p:cNvPr>
          <p:cNvSpPr>
            <a:spLocks noGrp="1"/>
          </p:cNvSpPr>
          <p:nvPr>
            <p:ph type="title"/>
          </p:nvPr>
        </p:nvSpPr>
        <p:spPr/>
        <p:txBody>
          <a:bodyPr/>
          <a:lstStyle/>
          <a:p>
            <a:r>
              <a:rPr lang="fr-CA" dirty="0"/>
              <a:t>Retour sur le texte de Noel – Question 3a</a:t>
            </a:r>
          </a:p>
        </p:txBody>
      </p:sp>
      <p:sp>
        <p:nvSpPr>
          <p:cNvPr id="3" name="Sous-titre 2">
            <a:extLst>
              <a:ext uri="{FF2B5EF4-FFF2-40B4-BE49-F238E27FC236}">
                <a16:creationId xmlns:a16="http://schemas.microsoft.com/office/drawing/2014/main" id="{B13978D0-A723-D054-37ED-AF34C066336D}"/>
              </a:ext>
            </a:extLst>
          </p:cNvPr>
          <p:cNvSpPr>
            <a:spLocks noGrp="1"/>
          </p:cNvSpPr>
          <p:nvPr>
            <p:ph idx="1"/>
          </p:nvPr>
        </p:nvSpPr>
        <p:spPr/>
        <p:txBody>
          <a:bodyPr anchor="ctr">
            <a:normAutofit/>
          </a:bodyPr>
          <a:lstStyle/>
          <a:p>
            <a:pPr marL="0" indent="0" algn="l">
              <a:buNone/>
            </a:pPr>
            <a:r>
              <a:rPr lang="fr-FR" b="0" i="1" u="sng" dirty="0">
                <a:solidFill>
                  <a:srgbClr val="0B113A"/>
                </a:solidFill>
                <a:effectLst/>
                <a:latin typeface="Object Sans"/>
              </a:rPr>
              <a:t>Réponse</a:t>
            </a:r>
            <a:r>
              <a:rPr lang="fr-FR" b="0" i="0" dirty="0">
                <a:solidFill>
                  <a:srgbClr val="0B113A"/>
                </a:solidFill>
                <a:effectLst/>
                <a:latin typeface="Object Sans"/>
              </a:rPr>
              <a:t> :</a:t>
            </a:r>
          </a:p>
          <a:p>
            <a:pPr marL="0" indent="0" algn="l">
              <a:buNone/>
            </a:pPr>
            <a:r>
              <a:rPr lang="fr-FR" b="0" i="0" dirty="0">
                <a:solidFill>
                  <a:srgbClr val="0B113A"/>
                </a:solidFill>
                <a:effectLst/>
                <a:latin typeface="Object Sans"/>
              </a:rPr>
              <a:t>Le but général est clairement présenté dans l’introduction du texte (p.30) : « L’objectif de cette enquête était d’obtenir, par un recensement le plus exhaustif possible, un instantané des actions de formation à l’information développées en bibliothèques universitaires à destination des étudiants. » </a:t>
            </a:r>
            <a:r>
              <a:rPr lang="fr-FR" b="0" i="1" dirty="0">
                <a:solidFill>
                  <a:srgbClr val="0B113A"/>
                </a:solidFill>
                <a:effectLst/>
                <a:latin typeface="Object Sans"/>
              </a:rPr>
              <a:t>[300 caractères]</a:t>
            </a:r>
            <a:r>
              <a:rPr lang="fr-FR" b="0" i="0" dirty="0">
                <a:solidFill>
                  <a:srgbClr val="0B113A"/>
                </a:solidFill>
                <a:effectLst/>
                <a:latin typeface="Object Sans"/>
              </a:rPr>
              <a:t> </a:t>
            </a:r>
          </a:p>
          <a:p>
            <a:pPr marL="0" indent="0" algn="l">
              <a:buNone/>
            </a:pPr>
            <a:r>
              <a:rPr lang="fr-FR" b="0" i="1" dirty="0">
                <a:solidFill>
                  <a:srgbClr val="0B113A"/>
                </a:solidFill>
                <a:effectLst/>
                <a:latin typeface="Object Sans"/>
              </a:rPr>
              <a:t>[Remarque : Il faut rechercher ici le niveau le plus général visé par la recherche. On peut parler du but ou de l'objectif visé de manière globale.]</a:t>
            </a:r>
            <a:endParaRPr lang="fr-FR" b="0" i="0" dirty="0">
              <a:solidFill>
                <a:srgbClr val="0B113A"/>
              </a:solidFill>
              <a:effectLst/>
              <a:latin typeface="Object Sans"/>
            </a:endParaRPr>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E2C7C7DF-7A6C-CA82-B799-B2322C6B736A}"/>
              </a:ext>
            </a:extLst>
          </p:cNvPr>
          <p:cNvSpPr>
            <a:spLocks noGrp="1"/>
          </p:cNvSpPr>
          <p:nvPr>
            <p:ph type="sldNum" sz="quarter" idx="12"/>
          </p:nvPr>
        </p:nvSpPr>
        <p:spPr/>
        <p:txBody>
          <a:bodyPr/>
          <a:lstStyle/>
          <a:p>
            <a:fld id="{BC8B4FB7-AB8A-41EC-A5E3-0904986CC267}" type="slidenum">
              <a:rPr lang="fr-CA" smtClean="0"/>
              <a:t>60</a:t>
            </a:fld>
            <a:endParaRPr lang="fr-CA"/>
          </a:p>
        </p:txBody>
      </p:sp>
    </p:spTree>
    <p:extLst>
      <p:ext uri="{BB962C8B-B14F-4D97-AF65-F5344CB8AC3E}">
        <p14:creationId xmlns:p14="http://schemas.microsoft.com/office/powerpoint/2010/main" val="1428609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F3204D68-42E9-F445-09FE-A0C7CD1C85F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AD9DA7A-721C-92C5-1274-83CCC08867E6}"/>
              </a:ext>
            </a:extLst>
          </p:cNvPr>
          <p:cNvSpPr>
            <a:spLocks noGrp="1"/>
          </p:cNvSpPr>
          <p:nvPr>
            <p:ph type="title"/>
          </p:nvPr>
        </p:nvSpPr>
        <p:spPr/>
        <p:txBody>
          <a:bodyPr/>
          <a:lstStyle/>
          <a:p>
            <a:r>
              <a:rPr lang="fr-CA" dirty="0"/>
              <a:t>Retour sur le texte de Noel – Question 3b</a:t>
            </a:r>
          </a:p>
        </p:txBody>
      </p:sp>
      <p:sp>
        <p:nvSpPr>
          <p:cNvPr id="3" name="Sous-titre 2">
            <a:extLst>
              <a:ext uri="{FF2B5EF4-FFF2-40B4-BE49-F238E27FC236}">
                <a16:creationId xmlns:a16="http://schemas.microsoft.com/office/drawing/2014/main" id="{60399233-C882-B753-1E3B-9E6B09DBFF6E}"/>
              </a:ext>
            </a:extLst>
          </p:cNvPr>
          <p:cNvSpPr>
            <a:spLocks noGrp="1"/>
          </p:cNvSpPr>
          <p:nvPr>
            <p:ph idx="1"/>
          </p:nvPr>
        </p:nvSpPr>
        <p:spPr/>
        <p:txBody>
          <a:bodyPr anchor="ctr">
            <a:normAutofit/>
          </a:bodyPr>
          <a:lstStyle/>
          <a:p>
            <a:pPr marL="0" indent="0" algn="l">
              <a:buNone/>
            </a:pPr>
            <a:r>
              <a:rPr lang="fr-FR" b="0" i="0" dirty="0">
                <a:solidFill>
                  <a:srgbClr val="0057AC"/>
                </a:solidFill>
                <a:effectLst/>
                <a:latin typeface="Object Sans"/>
              </a:rPr>
              <a:t>Question 3 : But et objectifs de la recherche (10 points)</a:t>
            </a:r>
          </a:p>
          <a:p>
            <a:pPr marL="0" indent="0" algn="l">
              <a:buNone/>
            </a:pPr>
            <a:r>
              <a:rPr lang="fr-FR" b="1" i="0" dirty="0">
                <a:solidFill>
                  <a:srgbClr val="0B113A"/>
                </a:solidFill>
                <a:effectLst/>
                <a:latin typeface="Object Sans"/>
              </a:rPr>
              <a:t>b)      Quels sont les objectifs spécifiques visés par la recherche présentée?</a:t>
            </a:r>
            <a:r>
              <a:rPr lang="fr-FR" b="1" i="1" dirty="0">
                <a:solidFill>
                  <a:srgbClr val="0B113A"/>
                </a:solidFill>
                <a:effectLst/>
                <a:latin typeface="Object Sans"/>
              </a:rPr>
              <a:t> </a:t>
            </a:r>
            <a:r>
              <a:rPr lang="fr-FR" b="0" i="1" dirty="0">
                <a:solidFill>
                  <a:srgbClr val="0B113A"/>
                </a:solidFill>
                <a:effectLst/>
                <a:latin typeface="Object Sans"/>
              </a:rPr>
              <a:t>S’ils ne sont pas explicitement présentés dans le texte, essayez de les déduire à partir du texte en précisant que c’est votre interprétation.</a:t>
            </a:r>
            <a:r>
              <a:rPr lang="fr-FR" b="0" i="0" dirty="0">
                <a:solidFill>
                  <a:srgbClr val="0B113A"/>
                </a:solidFill>
                <a:effectLst/>
                <a:latin typeface="Object Sans"/>
              </a:rPr>
              <a:t> </a:t>
            </a:r>
            <a:r>
              <a:rPr lang="fr-FR" b="0" i="1" dirty="0">
                <a:solidFill>
                  <a:srgbClr val="0B113A"/>
                </a:solidFill>
                <a:effectLst/>
                <a:latin typeface="Object Sans"/>
              </a:rPr>
              <a:t>[6 points] </a:t>
            </a:r>
            <a:r>
              <a:rPr lang="fr-FR" b="0" i="0" dirty="0">
                <a:solidFill>
                  <a:srgbClr val="0B113A"/>
                </a:solidFill>
                <a:effectLst/>
                <a:latin typeface="Object Sans"/>
              </a:rPr>
              <a:t>(750 caractères maximum incluant les espaces)</a:t>
            </a:r>
            <a:endParaRPr lang="fr-CA" dirty="0"/>
          </a:p>
        </p:txBody>
      </p:sp>
      <p:sp>
        <p:nvSpPr>
          <p:cNvPr id="4" name="Espace réservé du numéro de diapositive 3">
            <a:extLst>
              <a:ext uri="{FF2B5EF4-FFF2-40B4-BE49-F238E27FC236}">
                <a16:creationId xmlns:a16="http://schemas.microsoft.com/office/drawing/2014/main" id="{76E26FFF-C71C-5B61-57D2-F20865A35AE2}"/>
              </a:ext>
            </a:extLst>
          </p:cNvPr>
          <p:cNvSpPr>
            <a:spLocks noGrp="1"/>
          </p:cNvSpPr>
          <p:nvPr>
            <p:ph type="sldNum" sz="quarter" idx="12"/>
          </p:nvPr>
        </p:nvSpPr>
        <p:spPr/>
        <p:txBody>
          <a:bodyPr/>
          <a:lstStyle/>
          <a:p>
            <a:fld id="{BC8B4FB7-AB8A-41EC-A5E3-0904986CC267}" type="slidenum">
              <a:rPr lang="fr-CA" smtClean="0"/>
              <a:t>61</a:t>
            </a:fld>
            <a:endParaRPr lang="fr-CA"/>
          </a:p>
        </p:txBody>
      </p:sp>
    </p:spTree>
    <p:extLst>
      <p:ext uri="{BB962C8B-B14F-4D97-AF65-F5344CB8AC3E}">
        <p14:creationId xmlns:p14="http://schemas.microsoft.com/office/powerpoint/2010/main" val="3029852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DCD51616-3E06-1240-D395-B4C1B81B686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0D42E7D-37CA-479C-69E6-1D8BA5B60FFD}"/>
              </a:ext>
            </a:extLst>
          </p:cNvPr>
          <p:cNvSpPr>
            <a:spLocks noGrp="1"/>
          </p:cNvSpPr>
          <p:nvPr>
            <p:ph type="title"/>
          </p:nvPr>
        </p:nvSpPr>
        <p:spPr/>
        <p:txBody>
          <a:bodyPr/>
          <a:lstStyle/>
          <a:p>
            <a:r>
              <a:rPr lang="fr-CA" dirty="0"/>
              <a:t>Retour sur le texte de Noel – Question 3b</a:t>
            </a:r>
          </a:p>
        </p:txBody>
      </p:sp>
      <p:sp>
        <p:nvSpPr>
          <p:cNvPr id="3" name="Sous-titre 2">
            <a:extLst>
              <a:ext uri="{FF2B5EF4-FFF2-40B4-BE49-F238E27FC236}">
                <a16:creationId xmlns:a16="http://schemas.microsoft.com/office/drawing/2014/main" id="{C8A7F38C-1B32-0E88-6A7A-5509A01E0F2E}"/>
              </a:ext>
            </a:extLst>
          </p:cNvPr>
          <p:cNvSpPr>
            <a:spLocks noGrp="1"/>
          </p:cNvSpPr>
          <p:nvPr>
            <p:ph idx="1"/>
          </p:nvPr>
        </p:nvSpPr>
        <p:spPr/>
        <p:txBody>
          <a:bodyPr anchor="ctr">
            <a:normAutofit fontScale="77500" lnSpcReduction="20000"/>
          </a:bodyPr>
          <a:lstStyle/>
          <a:p>
            <a:pPr marL="0" indent="0" algn="l">
              <a:buNone/>
            </a:pPr>
            <a:r>
              <a:rPr lang="fr-FR" b="0" i="1" u="sng" dirty="0">
                <a:solidFill>
                  <a:srgbClr val="0B113A"/>
                </a:solidFill>
                <a:effectLst/>
                <a:latin typeface="Object Sans"/>
              </a:rPr>
              <a:t>Réponse</a:t>
            </a:r>
            <a:r>
              <a:rPr lang="fr-FR" b="0" i="1" dirty="0">
                <a:solidFill>
                  <a:srgbClr val="0B113A"/>
                </a:solidFill>
                <a:effectLst/>
                <a:latin typeface="Object Sans"/>
              </a:rPr>
              <a:t> :</a:t>
            </a:r>
            <a:endParaRPr lang="fr-FR" b="0" i="0" dirty="0">
              <a:solidFill>
                <a:srgbClr val="0B113A"/>
              </a:solidFill>
              <a:effectLst/>
              <a:latin typeface="Object Sans"/>
            </a:endParaRPr>
          </a:p>
          <a:p>
            <a:pPr marL="0" indent="0" algn="l">
              <a:buNone/>
            </a:pPr>
            <a:r>
              <a:rPr lang="fr-FR" b="0" i="0" dirty="0">
                <a:solidFill>
                  <a:srgbClr val="0B113A"/>
                </a:solidFill>
                <a:effectLst/>
                <a:latin typeface="Object Sans"/>
              </a:rPr>
              <a:t>Les objectifs spécifiques ne sont pas présentés explicitement. La liste de questions énoncées à la page 31 ainsi que la structure des résultats présentés laissent à penser que la chercheuse visait plus spécifiquement à :</a:t>
            </a:r>
          </a:p>
          <a:p>
            <a:pPr marL="0" indent="0" algn="l">
              <a:buNone/>
            </a:pPr>
            <a:r>
              <a:rPr lang="fr-FR" b="0" i="0" dirty="0">
                <a:solidFill>
                  <a:srgbClr val="0B113A"/>
                </a:solidFill>
                <a:effectLst/>
                <a:latin typeface="Object Sans"/>
              </a:rPr>
              <a:t>Connaître les caractéristiques des formations mises en place (type, fréquence, contenus, support pédagogique, durée, personnes responsables, adaptation aux besoins, etc.)</a:t>
            </a:r>
          </a:p>
          <a:p>
            <a:pPr marL="0" indent="0" algn="l">
              <a:buNone/>
            </a:pPr>
            <a:r>
              <a:rPr lang="fr-FR" b="0" i="0" dirty="0">
                <a:solidFill>
                  <a:srgbClr val="0B113A"/>
                </a:solidFill>
                <a:effectLst/>
                <a:latin typeface="Object Sans"/>
              </a:rPr>
              <a:t>Connaître les caractéristiques des étudiants qui les suivent (nombre, niveau, discipline, etc.) </a:t>
            </a:r>
            <a:r>
              <a:rPr lang="fr-FR" b="0" i="1" dirty="0">
                <a:solidFill>
                  <a:srgbClr val="0B113A"/>
                </a:solidFill>
                <a:effectLst/>
                <a:latin typeface="Object Sans"/>
              </a:rPr>
              <a:t>[489 caractères]</a:t>
            </a:r>
            <a:endParaRPr lang="fr-FR" b="0" i="0" dirty="0">
              <a:solidFill>
                <a:srgbClr val="0B113A"/>
              </a:solidFill>
              <a:effectLst/>
              <a:latin typeface="Object Sans"/>
            </a:endParaRPr>
          </a:p>
          <a:p>
            <a:pPr marL="0" indent="0" algn="l">
              <a:buNone/>
            </a:pPr>
            <a:endParaRPr lang="fr-FR" b="0" i="1" dirty="0">
              <a:solidFill>
                <a:srgbClr val="0B113A"/>
              </a:solidFill>
              <a:effectLst/>
              <a:latin typeface="Object Sans"/>
            </a:endParaRPr>
          </a:p>
          <a:p>
            <a:pPr marL="0" indent="0" algn="l">
              <a:buNone/>
            </a:pPr>
            <a:r>
              <a:rPr lang="fr-FR" b="0" i="1" dirty="0">
                <a:solidFill>
                  <a:srgbClr val="0B113A"/>
                </a:solidFill>
                <a:effectLst/>
                <a:latin typeface="Object Sans"/>
              </a:rPr>
              <a:t>[Remarque : Lorsque ce n'est pas explicite, il faut jouer au détective et chercher des indices des visées plus spécifiques qui viennent préciser le but général. Comme on "lit entre les lignes" il est possible que l'on retrouve certaines variantes entre les réponses trouvées. L'important est, d'une part, d'avoir un niveau qui est plus spécifique que le but général et, d'autre part, que cela soit bien cohérent avec notamment les résultats présentés.]</a:t>
            </a:r>
            <a:endParaRPr lang="fr-FR" b="0" i="0" dirty="0">
              <a:solidFill>
                <a:srgbClr val="0B113A"/>
              </a:solidFill>
              <a:effectLst/>
              <a:latin typeface="Object Sans"/>
            </a:endParaRPr>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EF3DF2DA-269C-6627-F382-F2506CA06E07}"/>
              </a:ext>
            </a:extLst>
          </p:cNvPr>
          <p:cNvSpPr>
            <a:spLocks noGrp="1"/>
          </p:cNvSpPr>
          <p:nvPr>
            <p:ph type="sldNum" sz="quarter" idx="12"/>
          </p:nvPr>
        </p:nvSpPr>
        <p:spPr/>
        <p:txBody>
          <a:bodyPr/>
          <a:lstStyle/>
          <a:p>
            <a:fld id="{BC8B4FB7-AB8A-41EC-A5E3-0904986CC267}" type="slidenum">
              <a:rPr lang="fr-CA" smtClean="0"/>
              <a:t>62</a:t>
            </a:fld>
            <a:endParaRPr lang="fr-CA"/>
          </a:p>
        </p:txBody>
      </p:sp>
    </p:spTree>
    <p:extLst>
      <p:ext uri="{BB962C8B-B14F-4D97-AF65-F5344CB8AC3E}">
        <p14:creationId xmlns:p14="http://schemas.microsoft.com/office/powerpoint/2010/main" val="22557225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73D92F42-2C94-7997-9917-6E1010DB81F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FF5C2D6-8C17-5A2C-556E-0E4AD9EECCA4}"/>
              </a:ext>
            </a:extLst>
          </p:cNvPr>
          <p:cNvSpPr>
            <a:spLocks noGrp="1"/>
          </p:cNvSpPr>
          <p:nvPr>
            <p:ph type="title"/>
          </p:nvPr>
        </p:nvSpPr>
        <p:spPr/>
        <p:txBody>
          <a:bodyPr/>
          <a:lstStyle/>
          <a:p>
            <a:r>
              <a:rPr lang="fr-CA" dirty="0"/>
              <a:t>Retour sur le texte de Noel – Question 4</a:t>
            </a:r>
          </a:p>
        </p:txBody>
      </p:sp>
      <p:sp>
        <p:nvSpPr>
          <p:cNvPr id="3" name="Sous-titre 2">
            <a:extLst>
              <a:ext uri="{FF2B5EF4-FFF2-40B4-BE49-F238E27FC236}">
                <a16:creationId xmlns:a16="http://schemas.microsoft.com/office/drawing/2014/main" id="{4205DC7C-6F21-FEF2-76B8-AED4275D0098}"/>
              </a:ext>
            </a:extLst>
          </p:cNvPr>
          <p:cNvSpPr>
            <a:spLocks noGrp="1"/>
          </p:cNvSpPr>
          <p:nvPr>
            <p:ph idx="1"/>
          </p:nvPr>
        </p:nvSpPr>
        <p:spPr/>
        <p:txBody>
          <a:bodyPr anchor="ctr">
            <a:normAutofit/>
          </a:bodyPr>
          <a:lstStyle/>
          <a:p>
            <a:pPr algn="l"/>
            <a:r>
              <a:rPr lang="fr-FR" b="0" i="0" dirty="0">
                <a:solidFill>
                  <a:srgbClr val="0057AC"/>
                </a:solidFill>
                <a:effectLst/>
                <a:latin typeface="Object Sans"/>
              </a:rPr>
              <a:t>Question 4 : Hypothèses/questions de recherche (10 points)</a:t>
            </a:r>
          </a:p>
          <a:p>
            <a:pPr algn="l"/>
            <a:r>
              <a:rPr lang="fr-FR" b="1" i="0" dirty="0">
                <a:solidFill>
                  <a:srgbClr val="0B113A"/>
                </a:solidFill>
                <a:effectLst/>
                <a:latin typeface="Object Sans"/>
              </a:rPr>
              <a:t>Est-ce que les hypothèses et/ou les questions de recherche sont présentées explicitement? </a:t>
            </a:r>
            <a:r>
              <a:rPr lang="fr-FR" b="0" i="1" dirty="0">
                <a:solidFill>
                  <a:srgbClr val="0B113A"/>
                </a:solidFill>
                <a:effectLst/>
                <a:latin typeface="Object Sans"/>
              </a:rPr>
              <a:t>Sélectionnez le choix qui s’applique et répondez aux sous-questions associées.</a:t>
            </a:r>
            <a:endParaRPr lang="fr-FR" b="0" i="0" dirty="0">
              <a:solidFill>
                <a:srgbClr val="0B113A"/>
              </a:solidFill>
              <a:effectLst/>
              <a:latin typeface="Object Sans"/>
            </a:endParaRPr>
          </a:p>
          <a:p>
            <a:pPr algn="l"/>
            <a:r>
              <a:rPr lang="fr-FR" b="0" i="1" u="sng" dirty="0">
                <a:solidFill>
                  <a:srgbClr val="0B113A"/>
                </a:solidFill>
                <a:effectLst/>
                <a:latin typeface="Object Sans"/>
              </a:rPr>
              <a:t>[Remarque : On pourrait ici répondre tant "Oui" que "Non"! L'important est de bien justifier la réponse. Dans le corrigé ci-dessous, je donne un exemple tant pour OUI que pour NON. Il est à noter que dans le TP1, il ne faut remplir qu'un des deux]</a:t>
            </a:r>
            <a:endParaRPr lang="fr-FR" b="0" i="0" dirty="0">
              <a:solidFill>
                <a:srgbClr val="0B113A"/>
              </a:solidFill>
              <a:effectLst/>
              <a:latin typeface="Object Sans"/>
            </a:endParaRPr>
          </a:p>
          <a:p>
            <a:pPr marL="0" indent="0">
              <a:buNone/>
            </a:pPr>
            <a:endParaRPr lang="fr-CA" dirty="0"/>
          </a:p>
        </p:txBody>
      </p:sp>
      <p:sp>
        <p:nvSpPr>
          <p:cNvPr id="4" name="Espace réservé du numéro de diapositive 3">
            <a:extLst>
              <a:ext uri="{FF2B5EF4-FFF2-40B4-BE49-F238E27FC236}">
                <a16:creationId xmlns:a16="http://schemas.microsoft.com/office/drawing/2014/main" id="{D32D3B3B-2AA8-91CB-5EC3-47A2DD149DEA}"/>
              </a:ext>
            </a:extLst>
          </p:cNvPr>
          <p:cNvSpPr>
            <a:spLocks noGrp="1"/>
          </p:cNvSpPr>
          <p:nvPr>
            <p:ph type="sldNum" sz="quarter" idx="12"/>
          </p:nvPr>
        </p:nvSpPr>
        <p:spPr/>
        <p:txBody>
          <a:bodyPr/>
          <a:lstStyle/>
          <a:p>
            <a:fld id="{BC8B4FB7-AB8A-41EC-A5E3-0904986CC267}" type="slidenum">
              <a:rPr lang="fr-CA" smtClean="0"/>
              <a:t>63</a:t>
            </a:fld>
            <a:endParaRPr lang="fr-CA"/>
          </a:p>
        </p:txBody>
      </p:sp>
    </p:spTree>
    <p:extLst>
      <p:ext uri="{BB962C8B-B14F-4D97-AF65-F5344CB8AC3E}">
        <p14:creationId xmlns:p14="http://schemas.microsoft.com/office/powerpoint/2010/main" val="26762508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E12D81CE-850C-1B46-DD84-5E7CA196352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B0191CB-A627-1A13-BCDF-256CDF9CD92B}"/>
              </a:ext>
            </a:extLst>
          </p:cNvPr>
          <p:cNvSpPr>
            <a:spLocks noGrp="1"/>
          </p:cNvSpPr>
          <p:nvPr>
            <p:ph type="title"/>
          </p:nvPr>
        </p:nvSpPr>
        <p:spPr/>
        <p:txBody>
          <a:bodyPr/>
          <a:lstStyle/>
          <a:p>
            <a:r>
              <a:rPr lang="fr-CA" dirty="0"/>
              <a:t>Retour sur le texte de Noel – Question 4 - OUI</a:t>
            </a:r>
          </a:p>
        </p:txBody>
      </p:sp>
      <p:sp>
        <p:nvSpPr>
          <p:cNvPr id="3" name="Sous-titre 2">
            <a:extLst>
              <a:ext uri="{FF2B5EF4-FFF2-40B4-BE49-F238E27FC236}">
                <a16:creationId xmlns:a16="http://schemas.microsoft.com/office/drawing/2014/main" id="{0EE8E76E-16E9-4E31-167E-F4A6F3AA29B2}"/>
              </a:ext>
            </a:extLst>
          </p:cNvPr>
          <p:cNvSpPr>
            <a:spLocks noGrp="1"/>
          </p:cNvSpPr>
          <p:nvPr>
            <p:ph idx="1"/>
          </p:nvPr>
        </p:nvSpPr>
        <p:spPr/>
        <p:txBody>
          <a:bodyPr anchor="ctr">
            <a:normAutofit fontScale="77500" lnSpcReduction="20000"/>
          </a:bodyPr>
          <a:lstStyle/>
          <a:p>
            <a:pPr marL="0" indent="0" algn="l">
              <a:buNone/>
            </a:pPr>
            <a:r>
              <a:rPr lang="fr-FR" b="1" i="0" dirty="0">
                <a:solidFill>
                  <a:srgbClr val="98CA3E"/>
                </a:solidFill>
                <a:effectLst/>
                <a:latin typeface="Object Sans"/>
              </a:rPr>
              <a:t>Choix : OUI</a:t>
            </a:r>
            <a:endParaRPr lang="fr-FR" b="0" i="0" dirty="0">
              <a:solidFill>
                <a:srgbClr val="0B113A"/>
              </a:solidFill>
              <a:effectLst/>
              <a:latin typeface="Object Sans"/>
            </a:endParaRPr>
          </a:p>
          <a:p>
            <a:pPr marL="0" indent="0" algn="l">
              <a:buNone/>
            </a:pPr>
            <a:r>
              <a:rPr lang="fr-FR" b="1" i="0" dirty="0">
                <a:solidFill>
                  <a:srgbClr val="0B113A"/>
                </a:solidFill>
                <a:effectLst/>
                <a:latin typeface="Object Sans"/>
              </a:rPr>
              <a:t>Quelles sont-elles? Vous semblent-elles se rattacher clairement au problème de recherche ainsi qu’aux but et objectifs de la recherche que vous avez explicité aux questions 2b et 3? </a:t>
            </a:r>
            <a:r>
              <a:rPr lang="fr-FR" b="0" i="1" dirty="0">
                <a:solidFill>
                  <a:srgbClr val="0B113A"/>
                </a:solidFill>
                <a:effectLst/>
                <a:latin typeface="Object Sans"/>
              </a:rPr>
              <a:t>Justifiez votre réponse.</a:t>
            </a:r>
            <a:r>
              <a:rPr lang="fr-FR" b="1" i="0" dirty="0">
                <a:solidFill>
                  <a:srgbClr val="0B113A"/>
                </a:solidFill>
                <a:effectLst/>
                <a:latin typeface="Object Sans"/>
              </a:rPr>
              <a:t> </a:t>
            </a:r>
            <a:r>
              <a:rPr lang="fr-FR" b="0" i="0" dirty="0">
                <a:solidFill>
                  <a:srgbClr val="0B113A"/>
                </a:solidFill>
                <a:effectLst/>
                <a:latin typeface="Object Sans"/>
              </a:rPr>
              <a:t>(1 000 caractères maximum incluant les espaces)</a:t>
            </a:r>
          </a:p>
          <a:p>
            <a:pPr marL="0" indent="0" algn="l">
              <a:buNone/>
            </a:pPr>
            <a:r>
              <a:rPr lang="fr-FR" b="0" i="1" u="sng" dirty="0">
                <a:solidFill>
                  <a:srgbClr val="0B113A"/>
                </a:solidFill>
                <a:effectLst/>
                <a:latin typeface="Object Sans"/>
              </a:rPr>
              <a:t>Réponse</a:t>
            </a:r>
            <a:r>
              <a:rPr lang="fr-FR" b="0" i="0" dirty="0">
                <a:solidFill>
                  <a:srgbClr val="0B113A"/>
                </a:solidFill>
                <a:effectLst/>
                <a:latin typeface="Object Sans"/>
              </a:rPr>
              <a:t> :</a:t>
            </a:r>
          </a:p>
          <a:p>
            <a:pPr marL="0" indent="0" algn="l">
              <a:buNone/>
            </a:pPr>
            <a:r>
              <a:rPr lang="fr-FR" b="0" i="0" dirty="0">
                <a:solidFill>
                  <a:srgbClr val="0B113A"/>
                </a:solidFill>
                <a:effectLst/>
                <a:latin typeface="Object Sans"/>
              </a:rPr>
              <a:t>On retrouve à la page 31 une liste de questions qui semblent être les questions de recherche : « Quels types de formation sont mises en place, sont-elles généralisées dans les bibliothèques, combien d’étudiants les suivent, combien de membres de la bibliothèque mobilisent-elles, quels sont leurs contenus, leur durée…? ». Ces dernières sont bien alignées avec le problème de recherche et les orientations de cette dernière comme les réponses qu'elles apporteront permettront de combler le manque d'information identifié sur les formations et de les documenter tant pour ce qui est des caractéristiques des formations que leur clientèle. On pourrait toutefois se demander si elles sont complètes en raison des points de suspension en fin de liste. </a:t>
            </a:r>
            <a:r>
              <a:rPr lang="fr-FR" b="0" i="1" dirty="0">
                <a:solidFill>
                  <a:srgbClr val="0B113A"/>
                </a:solidFill>
                <a:effectLst/>
                <a:latin typeface="Object Sans"/>
              </a:rPr>
              <a:t>[748 caractères]</a:t>
            </a:r>
            <a:endParaRPr lang="fr-FR" b="0" i="0" dirty="0">
              <a:solidFill>
                <a:srgbClr val="0B113A"/>
              </a:solidFill>
              <a:effectLst/>
              <a:latin typeface="Object Sans"/>
            </a:endParaRPr>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73A6366D-B4F2-DCE3-6393-4883D5977706}"/>
              </a:ext>
            </a:extLst>
          </p:cNvPr>
          <p:cNvSpPr>
            <a:spLocks noGrp="1"/>
          </p:cNvSpPr>
          <p:nvPr>
            <p:ph type="sldNum" sz="quarter" idx="12"/>
          </p:nvPr>
        </p:nvSpPr>
        <p:spPr/>
        <p:txBody>
          <a:bodyPr/>
          <a:lstStyle/>
          <a:p>
            <a:fld id="{BC8B4FB7-AB8A-41EC-A5E3-0904986CC267}" type="slidenum">
              <a:rPr lang="fr-CA" smtClean="0"/>
              <a:t>64</a:t>
            </a:fld>
            <a:endParaRPr lang="fr-CA"/>
          </a:p>
        </p:txBody>
      </p:sp>
    </p:spTree>
    <p:extLst>
      <p:ext uri="{BB962C8B-B14F-4D97-AF65-F5344CB8AC3E}">
        <p14:creationId xmlns:p14="http://schemas.microsoft.com/office/powerpoint/2010/main" val="18986655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12D7D621-93B7-2EA7-A8BE-68CBDF2A434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3194258-DE36-D65A-04D7-4FF72B1AB641}"/>
              </a:ext>
            </a:extLst>
          </p:cNvPr>
          <p:cNvSpPr>
            <a:spLocks noGrp="1"/>
          </p:cNvSpPr>
          <p:nvPr>
            <p:ph type="title"/>
          </p:nvPr>
        </p:nvSpPr>
        <p:spPr/>
        <p:txBody>
          <a:bodyPr/>
          <a:lstStyle/>
          <a:p>
            <a:r>
              <a:rPr lang="fr-CA" dirty="0"/>
              <a:t>Retour sur le texte de Noel – Question 4 - NON</a:t>
            </a:r>
          </a:p>
        </p:txBody>
      </p:sp>
      <p:sp>
        <p:nvSpPr>
          <p:cNvPr id="3" name="Sous-titre 2">
            <a:extLst>
              <a:ext uri="{FF2B5EF4-FFF2-40B4-BE49-F238E27FC236}">
                <a16:creationId xmlns:a16="http://schemas.microsoft.com/office/drawing/2014/main" id="{B2C056AB-2EDD-A8F2-E3F4-BE6EBE2521E5}"/>
              </a:ext>
            </a:extLst>
          </p:cNvPr>
          <p:cNvSpPr>
            <a:spLocks noGrp="1"/>
          </p:cNvSpPr>
          <p:nvPr>
            <p:ph idx="1"/>
          </p:nvPr>
        </p:nvSpPr>
        <p:spPr/>
        <p:txBody>
          <a:bodyPr anchor="ctr">
            <a:normAutofit fontScale="70000" lnSpcReduction="20000"/>
          </a:bodyPr>
          <a:lstStyle/>
          <a:p>
            <a:pPr marL="0" indent="0" algn="l">
              <a:buNone/>
            </a:pPr>
            <a:r>
              <a:rPr lang="fr-FR" b="1" i="0" dirty="0">
                <a:solidFill>
                  <a:srgbClr val="EF4540"/>
                </a:solidFill>
                <a:effectLst/>
                <a:latin typeface="Object Sans"/>
              </a:rPr>
              <a:t>Choix : NON</a:t>
            </a:r>
            <a:endParaRPr lang="fr-FR" b="0" i="0" dirty="0">
              <a:solidFill>
                <a:srgbClr val="0B113A"/>
              </a:solidFill>
              <a:effectLst/>
              <a:latin typeface="Object Sans"/>
            </a:endParaRPr>
          </a:p>
          <a:p>
            <a:pPr marL="0" indent="0" algn="l">
              <a:buNone/>
            </a:pPr>
            <a:r>
              <a:rPr lang="fr-FR" b="1" i="0" dirty="0">
                <a:solidFill>
                  <a:srgbClr val="0B113A"/>
                </a:solidFill>
                <a:effectLst/>
                <a:latin typeface="Object Sans"/>
              </a:rPr>
              <a:t>Commencez par dire, en fonction du type d’étude, s’il devrait s’agir de questions de recherche ou plutôt d’hypothèses. Par la suite, déduisez-les à partir de l’information présentée dans l’article (objectifs spécifiques, résultats, etc.). Finalement, dites si elles se rattachent clairement au problème de recherche ainsi qu’aux but et objectifs de la recherche que vous avez explicité aux questions 2b et 3. </a:t>
            </a:r>
            <a:r>
              <a:rPr lang="fr-FR" b="0" i="1" dirty="0">
                <a:solidFill>
                  <a:srgbClr val="0B113A"/>
                </a:solidFill>
                <a:effectLst/>
                <a:latin typeface="Object Sans"/>
              </a:rPr>
              <a:t>Justifiez votre réponse.</a:t>
            </a:r>
            <a:r>
              <a:rPr lang="fr-FR" b="1" i="0" dirty="0">
                <a:solidFill>
                  <a:srgbClr val="0B113A"/>
                </a:solidFill>
                <a:effectLst/>
                <a:latin typeface="Object Sans"/>
              </a:rPr>
              <a:t> </a:t>
            </a:r>
            <a:r>
              <a:rPr lang="fr-FR" b="0" i="0" dirty="0">
                <a:solidFill>
                  <a:srgbClr val="0B113A"/>
                </a:solidFill>
                <a:effectLst/>
                <a:latin typeface="Object Sans"/>
              </a:rPr>
              <a:t>(1 000 caractères maximum incluant les espaces)</a:t>
            </a:r>
          </a:p>
          <a:p>
            <a:pPr marL="0" indent="0" algn="l">
              <a:buNone/>
            </a:pPr>
            <a:r>
              <a:rPr lang="fr-FR" b="0" i="1" u="sng" dirty="0">
                <a:solidFill>
                  <a:srgbClr val="0B113A"/>
                </a:solidFill>
                <a:effectLst/>
                <a:latin typeface="Object Sans"/>
              </a:rPr>
              <a:t>Réponse</a:t>
            </a:r>
            <a:r>
              <a:rPr lang="fr-FR" b="0" i="0" dirty="0">
                <a:solidFill>
                  <a:srgbClr val="0B113A"/>
                </a:solidFill>
                <a:effectLst/>
                <a:latin typeface="Object Sans"/>
              </a:rPr>
              <a:t> :</a:t>
            </a:r>
          </a:p>
          <a:p>
            <a:pPr marL="0" indent="0" algn="l">
              <a:buNone/>
            </a:pPr>
            <a:r>
              <a:rPr lang="fr-FR" b="0" i="0" dirty="0">
                <a:solidFill>
                  <a:srgbClr val="0B113A"/>
                </a:solidFill>
                <a:effectLst/>
                <a:latin typeface="Object Sans"/>
              </a:rPr>
              <a:t>Bien que l'on retrouve en page 31 une liste de questions, cette dernière n'est pas fermée (présence de points de suspension) et n'est pas non plus présentée comme étant la liste des questions de recherche. L'auteure ne présente explicitement que certaines des questions plus précises de son questionnaire (liste en page 31).</a:t>
            </a:r>
          </a:p>
          <a:p>
            <a:pPr marL="0" indent="0" algn="l">
              <a:buNone/>
            </a:pPr>
            <a:r>
              <a:rPr lang="fr-FR" b="0" i="0" dirty="0">
                <a:solidFill>
                  <a:srgbClr val="0B113A"/>
                </a:solidFill>
                <a:effectLst/>
                <a:latin typeface="Object Sans"/>
              </a:rPr>
              <a:t>Étant donné le niveau de la recherche que l'on devine descriptive (son but étant d'obtenir un instantané), ce sont plutôt des questions de recherche que l'on devrait retrouver. Si on les déduit des objectifs spécifiques, on peut penser qu’il y a deux grandes questions de recherche :</a:t>
            </a:r>
          </a:p>
          <a:p>
            <a:pPr marL="0" indent="0" algn="l">
              <a:buNone/>
            </a:pPr>
            <a:r>
              <a:rPr lang="fr-FR" b="0" i="0" dirty="0">
                <a:solidFill>
                  <a:srgbClr val="0B113A"/>
                </a:solidFill>
                <a:effectLst/>
                <a:latin typeface="Object Sans"/>
              </a:rPr>
              <a:t>Quelles sont les caractéristiques des formations?</a:t>
            </a:r>
          </a:p>
          <a:p>
            <a:pPr marL="0" indent="0" algn="l">
              <a:buNone/>
            </a:pPr>
            <a:r>
              <a:rPr lang="fr-FR" b="0" i="0" dirty="0">
                <a:solidFill>
                  <a:srgbClr val="0B113A"/>
                </a:solidFill>
                <a:effectLst/>
                <a:latin typeface="Object Sans"/>
              </a:rPr>
              <a:t>Quelles sont les caractéristiques des étudiants qui les suivent? </a:t>
            </a:r>
            <a:r>
              <a:rPr lang="fr-CA" b="0" i="1" dirty="0">
                <a:solidFill>
                  <a:srgbClr val="0B113A"/>
                </a:solidFill>
                <a:effectLst/>
                <a:latin typeface="Object Sans"/>
              </a:rPr>
              <a:t>[724 caractères]</a:t>
            </a:r>
            <a:endParaRPr lang="fr-FR" b="0" i="0" dirty="0">
              <a:solidFill>
                <a:srgbClr val="0B113A"/>
              </a:solidFill>
              <a:effectLst/>
              <a:latin typeface="Object Sans"/>
            </a:endParaRPr>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06A172E1-C7C6-634F-376A-D8BEE5285943}"/>
              </a:ext>
            </a:extLst>
          </p:cNvPr>
          <p:cNvSpPr>
            <a:spLocks noGrp="1"/>
          </p:cNvSpPr>
          <p:nvPr>
            <p:ph type="sldNum" sz="quarter" idx="12"/>
          </p:nvPr>
        </p:nvSpPr>
        <p:spPr/>
        <p:txBody>
          <a:bodyPr/>
          <a:lstStyle/>
          <a:p>
            <a:fld id="{BC8B4FB7-AB8A-41EC-A5E3-0904986CC267}" type="slidenum">
              <a:rPr lang="fr-CA" smtClean="0"/>
              <a:t>65</a:t>
            </a:fld>
            <a:endParaRPr lang="fr-CA"/>
          </a:p>
        </p:txBody>
      </p:sp>
    </p:spTree>
    <p:extLst>
      <p:ext uri="{BB962C8B-B14F-4D97-AF65-F5344CB8AC3E}">
        <p14:creationId xmlns:p14="http://schemas.microsoft.com/office/powerpoint/2010/main" val="19476504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448721FF-4A14-2EBE-FFBC-F4006B74758C}"/>
            </a:ext>
          </a:extLst>
        </p:cNvPr>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7334B063-4D55-81A2-BE91-1DF0E2F3F29C}"/>
              </a:ext>
            </a:extLst>
          </p:cNvPr>
          <p:cNvPicPr>
            <a:picLocks noGrp="1" noChangeAspect="1"/>
          </p:cNvPicPr>
          <p:nvPr>
            <p:ph idx="1"/>
          </p:nvPr>
        </p:nvPicPr>
        <p:blipFill>
          <a:blip r:embed="rId2"/>
          <a:stretch>
            <a:fillRect/>
          </a:stretch>
        </p:blipFill>
        <p:spPr>
          <a:xfrm>
            <a:off x="1420762" y="136525"/>
            <a:ext cx="9350476" cy="6896850"/>
          </a:xfrm>
        </p:spPr>
      </p:pic>
      <p:sp>
        <p:nvSpPr>
          <p:cNvPr id="4" name="Espace réservé du numéro de diapositive 3">
            <a:extLst>
              <a:ext uri="{FF2B5EF4-FFF2-40B4-BE49-F238E27FC236}">
                <a16:creationId xmlns:a16="http://schemas.microsoft.com/office/drawing/2014/main" id="{9D48F10D-9813-51CB-F92F-34F352B2EF9E}"/>
              </a:ext>
            </a:extLst>
          </p:cNvPr>
          <p:cNvSpPr>
            <a:spLocks noGrp="1"/>
          </p:cNvSpPr>
          <p:nvPr>
            <p:ph type="sldNum" sz="quarter" idx="12"/>
          </p:nvPr>
        </p:nvSpPr>
        <p:spPr/>
        <p:txBody>
          <a:bodyPr/>
          <a:lstStyle/>
          <a:p>
            <a:fld id="{BC8B4FB7-AB8A-41EC-A5E3-0904986CC267}" type="slidenum">
              <a:rPr lang="fr-CA" smtClean="0"/>
              <a:t>66</a:t>
            </a:fld>
            <a:endParaRPr lang="fr-CA"/>
          </a:p>
        </p:txBody>
      </p:sp>
    </p:spTree>
    <p:extLst>
      <p:ext uri="{BB962C8B-B14F-4D97-AF65-F5344CB8AC3E}">
        <p14:creationId xmlns:p14="http://schemas.microsoft.com/office/powerpoint/2010/main" val="1840218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392D1D71-DF68-9766-B94F-4BDD5BC188C5}"/>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8338B4B3-4824-BCE0-3AFD-97AFCE34AC32}"/>
              </a:ext>
            </a:extLst>
          </p:cNvPr>
          <p:cNvSpPr>
            <a:spLocks noGrp="1"/>
          </p:cNvSpPr>
          <p:nvPr>
            <p:ph type="title"/>
          </p:nvPr>
        </p:nvSpPr>
        <p:spPr/>
        <p:txBody>
          <a:bodyPr/>
          <a:lstStyle/>
          <a:p>
            <a:r>
              <a:rPr lang="fr-CA" dirty="0"/>
              <a:t>2. Éthique en recherche</a:t>
            </a:r>
          </a:p>
        </p:txBody>
      </p:sp>
      <p:sp>
        <p:nvSpPr>
          <p:cNvPr id="7" name="Espace réservé du texte 6">
            <a:extLst>
              <a:ext uri="{FF2B5EF4-FFF2-40B4-BE49-F238E27FC236}">
                <a16:creationId xmlns:a16="http://schemas.microsoft.com/office/drawing/2014/main" id="{33FB4491-7BF8-F46B-1163-C789F0CE38A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5732E2E1-A3AF-0158-B683-EE43F1A76D68}"/>
              </a:ext>
            </a:extLst>
          </p:cNvPr>
          <p:cNvSpPr>
            <a:spLocks noGrp="1"/>
          </p:cNvSpPr>
          <p:nvPr>
            <p:ph type="sldNum" sz="quarter" idx="12"/>
          </p:nvPr>
        </p:nvSpPr>
        <p:spPr/>
        <p:txBody>
          <a:bodyPr/>
          <a:lstStyle/>
          <a:p>
            <a:fld id="{BC8B4FB7-AB8A-41EC-A5E3-0904986CC267}" type="slidenum">
              <a:rPr lang="fr-CA" smtClean="0"/>
              <a:t>7</a:t>
            </a:fld>
            <a:endParaRPr lang="fr-CA"/>
          </a:p>
        </p:txBody>
      </p:sp>
    </p:spTree>
    <p:extLst>
      <p:ext uri="{BB962C8B-B14F-4D97-AF65-F5344CB8AC3E}">
        <p14:creationId xmlns:p14="http://schemas.microsoft.com/office/powerpoint/2010/main" val="306408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2245EC02-AA20-40FA-201C-3892A5B385C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A97D8DD-25A2-7C85-241C-6B38FCD947DC}"/>
              </a:ext>
            </a:extLst>
          </p:cNvPr>
          <p:cNvSpPr>
            <a:spLocks noGrp="1"/>
          </p:cNvSpPr>
          <p:nvPr>
            <p:ph type="title"/>
          </p:nvPr>
        </p:nvSpPr>
        <p:spPr>
          <a:xfrm>
            <a:off x="838200" y="365125"/>
            <a:ext cx="11231880" cy="1325563"/>
          </a:xfrm>
        </p:spPr>
        <p:txBody>
          <a:bodyPr>
            <a:normAutofit/>
          </a:bodyPr>
          <a:lstStyle/>
          <a:p>
            <a:r>
              <a:rPr lang="fr-CA" dirty="0"/>
              <a:t>Exercice dans </a:t>
            </a:r>
            <a:r>
              <a:rPr lang="fr-CA" dirty="0" err="1"/>
              <a:t>Wooclap</a:t>
            </a:r>
            <a:endParaRPr lang="fr-CA" dirty="0"/>
          </a:p>
        </p:txBody>
      </p:sp>
      <p:sp>
        <p:nvSpPr>
          <p:cNvPr id="3" name="Sous-titre 2">
            <a:extLst>
              <a:ext uri="{FF2B5EF4-FFF2-40B4-BE49-F238E27FC236}">
                <a16:creationId xmlns:a16="http://schemas.microsoft.com/office/drawing/2014/main" id="{B28ECF75-5A3E-6E19-D90B-3F8AF3CA9689}"/>
              </a:ext>
            </a:extLst>
          </p:cNvPr>
          <p:cNvSpPr>
            <a:spLocks noGrp="1"/>
          </p:cNvSpPr>
          <p:nvPr>
            <p:ph idx="1"/>
          </p:nvPr>
        </p:nvSpPr>
        <p:spPr/>
        <p:txBody>
          <a:bodyPr anchor="ctr">
            <a:normAutofit/>
          </a:bodyPr>
          <a:lstStyle/>
          <a:p>
            <a:pPr marL="0" indent="0">
              <a:buNone/>
            </a:pPr>
            <a:r>
              <a:rPr lang="fr-FR" sz="2600" b="1" dirty="0"/>
              <a:t>Sans </a:t>
            </a:r>
            <a:r>
              <a:rPr lang="fr-FR" sz="2600" b="1"/>
              <a:t>les notes ;) !</a:t>
            </a:r>
            <a:endParaRPr lang="fr-FR" sz="2600" dirty="0"/>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93FCCE34-0FFC-3708-AD4C-BD800A9FE38C}"/>
              </a:ext>
            </a:extLst>
          </p:cNvPr>
          <p:cNvSpPr>
            <a:spLocks noGrp="1"/>
          </p:cNvSpPr>
          <p:nvPr>
            <p:ph type="sldNum" sz="quarter" idx="12"/>
          </p:nvPr>
        </p:nvSpPr>
        <p:spPr/>
        <p:txBody>
          <a:bodyPr/>
          <a:lstStyle/>
          <a:p>
            <a:fld id="{BC8B4FB7-AB8A-41EC-A5E3-0904986CC267}" type="slidenum">
              <a:rPr lang="fr-CA" smtClean="0"/>
              <a:t>8</a:t>
            </a:fld>
            <a:endParaRPr lang="fr-CA"/>
          </a:p>
        </p:txBody>
      </p:sp>
    </p:spTree>
    <p:extLst>
      <p:ext uri="{BB962C8B-B14F-4D97-AF65-F5344CB8AC3E}">
        <p14:creationId xmlns:p14="http://schemas.microsoft.com/office/powerpoint/2010/main" val="240170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B8BBFFC7-A081-2639-EE5A-10D107EC654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E374C76-24A9-4A41-5F8F-8A36E4410FCB}"/>
              </a:ext>
            </a:extLst>
          </p:cNvPr>
          <p:cNvSpPr>
            <a:spLocks noGrp="1"/>
          </p:cNvSpPr>
          <p:nvPr>
            <p:ph type="title"/>
          </p:nvPr>
        </p:nvSpPr>
        <p:spPr>
          <a:xfrm>
            <a:off x="838200" y="365125"/>
            <a:ext cx="11231880" cy="1325563"/>
          </a:xfrm>
        </p:spPr>
        <p:txBody>
          <a:bodyPr>
            <a:normAutofit/>
          </a:bodyPr>
          <a:lstStyle/>
          <a:p>
            <a:r>
              <a:rPr lang="fr-CA" dirty="0"/>
              <a:t>Autodétermination</a:t>
            </a:r>
          </a:p>
        </p:txBody>
      </p:sp>
      <p:sp>
        <p:nvSpPr>
          <p:cNvPr id="3" name="Sous-titre 2">
            <a:extLst>
              <a:ext uri="{FF2B5EF4-FFF2-40B4-BE49-F238E27FC236}">
                <a16:creationId xmlns:a16="http://schemas.microsoft.com/office/drawing/2014/main" id="{7E9700DF-71D7-4B6C-9EDA-415C173F5B60}"/>
              </a:ext>
            </a:extLst>
          </p:cNvPr>
          <p:cNvSpPr>
            <a:spLocks noGrp="1"/>
          </p:cNvSpPr>
          <p:nvPr>
            <p:ph idx="1"/>
          </p:nvPr>
        </p:nvSpPr>
        <p:spPr/>
        <p:txBody>
          <a:bodyPr anchor="ctr">
            <a:normAutofit/>
          </a:bodyPr>
          <a:lstStyle/>
          <a:p>
            <a:pPr marL="0" indent="0">
              <a:buNone/>
            </a:pPr>
            <a:r>
              <a:rPr lang="fr-FR" sz="2600" b="1" dirty="0"/>
              <a:t>Comment le respecter :</a:t>
            </a:r>
          </a:p>
          <a:p>
            <a:pPr marL="514350" indent="-514350">
              <a:buFont typeface="+mj-lt"/>
              <a:buAutoNum type="arabicPeriod"/>
            </a:pPr>
            <a:r>
              <a:rPr lang="fr-FR" sz="2600" dirty="0"/>
              <a:t>Participation volontaire </a:t>
            </a:r>
          </a:p>
          <a:p>
            <a:pPr marL="514350" indent="-514350">
              <a:buFont typeface="+mj-lt"/>
              <a:buAutoNum type="arabicPeriod"/>
            </a:pPr>
            <a:r>
              <a:rPr lang="fr-FR" sz="2600" dirty="0"/>
              <a:t>Aucun moyen coercitif technique ou psychologique pour influencer sa décision (rémunération?) </a:t>
            </a:r>
          </a:p>
          <a:p>
            <a:pPr marL="514350" indent="-514350">
              <a:buFont typeface="+mj-lt"/>
              <a:buAutoNum type="arabicPeriod"/>
            </a:pPr>
            <a:r>
              <a:rPr lang="fr-FR" sz="2600" dirty="0"/>
              <a:t>Possibilité de se retirer en tout temps </a:t>
            </a:r>
          </a:p>
          <a:p>
            <a:pPr marL="514350" indent="-514350">
              <a:buFont typeface="+mj-lt"/>
              <a:buAutoNum type="arabicPeriod"/>
            </a:pPr>
            <a:endParaRPr lang="fr-FR" sz="2600" dirty="0"/>
          </a:p>
          <a:p>
            <a:pPr marL="0" indent="0">
              <a:buNone/>
            </a:pPr>
            <a:r>
              <a:rPr lang="fr-FR" sz="2600" b="1" dirty="0"/>
              <a:t>Comment ne pas le respecter :</a:t>
            </a:r>
          </a:p>
          <a:p>
            <a:pPr marL="514350" indent="-514350">
              <a:buFont typeface="+mj-lt"/>
              <a:buAutoNum type="arabicPeriod"/>
            </a:pPr>
            <a:r>
              <a:rPr lang="fr-FR" sz="2600" dirty="0"/>
              <a:t>Contrainte à participer </a:t>
            </a:r>
          </a:p>
          <a:p>
            <a:pPr marL="514350" indent="-514350">
              <a:buFont typeface="+mj-lt"/>
              <a:buAutoNum type="arabicPeriod"/>
            </a:pPr>
            <a:r>
              <a:rPr lang="fr-FR" sz="2600" dirty="0"/>
              <a:t>Sujet de recherche à son insu</a:t>
            </a:r>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CBDE6BEA-5757-295D-29BC-6E69BFB65B7A}"/>
              </a:ext>
            </a:extLst>
          </p:cNvPr>
          <p:cNvSpPr>
            <a:spLocks noGrp="1"/>
          </p:cNvSpPr>
          <p:nvPr>
            <p:ph type="sldNum" sz="quarter" idx="12"/>
          </p:nvPr>
        </p:nvSpPr>
        <p:spPr/>
        <p:txBody>
          <a:bodyPr/>
          <a:lstStyle/>
          <a:p>
            <a:fld id="{BC8B4FB7-AB8A-41EC-A5E3-0904986CC267}" type="slidenum">
              <a:rPr lang="fr-CA" smtClean="0"/>
              <a:t>9</a:t>
            </a:fld>
            <a:endParaRPr lang="fr-CA"/>
          </a:p>
        </p:txBody>
      </p:sp>
    </p:spTree>
    <p:extLst>
      <p:ext uri="{BB962C8B-B14F-4D97-AF65-F5344CB8AC3E}">
        <p14:creationId xmlns:p14="http://schemas.microsoft.com/office/powerpoint/2010/main" val="250661175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2366</TotalTime>
  <Words>4381</Words>
  <Application>Microsoft Office PowerPoint</Application>
  <PresentationFormat>Grand écran</PresentationFormat>
  <Paragraphs>528</Paragraphs>
  <Slides>66</Slides>
  <Notes>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66</vt:i4>
      </vt:variant>
    </vt:vector>
  </HeadingPairs>
  <TitlesOfParts>
    <vt:vector size="75" baseType="lpstr">
      <vt:lpstr>Aptos</vt:lpstr>
      <vt:lpstr>Aptos Display</vt:lpstr>
      <vt:lpstr>Arial</vt:lpstr>
      <vt:lpstr>Avenir Next LT Pro (Corps)</vt:lpstr>
      <vt:lpstr>Courier New</vt:lpstr>
      <vt:lpstr>Object Sans</vt:lpstr>
      <vt:lpstr>Times</vt:lpstr>
      <vt:lpstr>Wingdings</vt:lpstr>
      <vt:lpstr>Thème Office</vt:lpstr>
      <vt:lpstr>Méthodes de recherche en sciences de l’information</vt:lpstr>
      <vt:lpstr>Plan de la séance</vt:lpstr>
      <vt:lpstr>1. Retour sur les hypothèses</vt:lpstr>
      <vt:lpstr>Retour sur les hypothèses: principes généraux</vt:lpstr>
      <vt:lpstr>Retour sur les hypothèses: association/causalité</vt:lpstr>
      <vt:lpstr>Fin de la phase conceptuelle!!!</vt:lpstr>
      <vt:lpstr>2. Éthique en recherche</vt:lpstr>
      <vt:lpstr>Exercice dans Wooclap</vt:lpstr>
      <vt:lpstr>Autodétermination</vt:lpstr>
      <vt:lpstr>Intimité</vt:lpstr>
      <vt:lpstr>Anonymat et confidentialité</vt:lpstr>
      <vt:lpstr>Traitement juste et équitable</vt:lpstr>
      <vt:lpstr>Protection contre inconfort et préjudice</vt:lpstr>
      <vt:lpstr>Pour améliorer le site Web de votre bibliothèque, vous installez sur les postes de consultation publique un logiciel qui enregistre l'activité.</vt:lpstr>
      <vt:lpstr>Pour connaître l’avis sur vos services, vous avez développé un questionnaire. Chaque personne devra le remplir pour pouvoir utiliser vos services.</vt:lpstr>
      <vt:lpstr>3. Devis de recherche</vt:lpstr>
      <vt:lpstr>Devis de recherche – exemple</vt:lpstr>
      <vt:lpstr>4. Qualité de la recherche</vt:lpstr>
      <vt:lpstr>Différents moyens d'augmenter la qualité d’une recherche</vt:lpstr>
      <vt:lpstr>5. Pause</vt:lpstr>
      <vt:lpstr>6. Échantillonnage</vt:lpstr>
      <vt:lpstr>NON-PROBABILISTE: Échantillon accidentel</vt:lpstr>
      <vt:lpstr>NON-PROBABILISTE: Échantillon volontaire</vt:lpstr>
      <vt:lpstr>NON-PROBABILISTE: Échantillon par choix raisonné</vt:lpstr>
      <vt:lpstr>NON-PROBABILISTE: Échantillon par réseau (boule de neige)</vt:lpstr>
      <vt:lpstr>NON-PROBABILISTE: Échantillon par quotas</vt:lpstr>
      <vt:lpstr>PROBABILISTE: Échantillon aléatoire simple</vt:lpstr>
      <vt:lpstr>PROBABILISTE: Échantillon aléatoire stratifié</vt:lpstr>
      <vt:lpstr>PROBABILISTE: Échantillon en grappes</vt:lpstr>
      <vt:lpstr>Taille de l’échantillon1</vt:lpstr>
      <vt:lpstr>7. Mesure</vt:lpstr>
      <vt:lpstr>Mesure: exemple des bibliothèques Beausoleil et Tristenuage</vt:lpstr>
      <vt:lpstr>Mesure: exemple des bibliothèques Beausoleil et Tristenuage</vt:lpstr>
      <vt:lpstr>Mesure: exemple des bibliothèques Beausoleil et Tristenuage</vt:lpstr>
      <vt:lpstr>8. Questionnaire</vt:lpstr>
      <vt:lpstr>Élaboration du questionnaire - Étape 1: Tableau d’appariement</vt:lpstr>
      <vt:lpstr>Élaboration du questionnaire - Étape 1: Tableau d’appariement</vt:lpstr>
      <vt:lpstr>Type de questions fermées (1/8)</vt:lpstr>
      <vt:lpstr>Type de questions fermées (2/8)</vt:lpstr>
      <vt:lpstr>Type de questions fermées (3/8)</vt:lpstr>
      <vt:lpstr>Type de questions fermées (4/8)</vt:lpstr>
      <vt:lpstr>Type de questions fermées (5/8)</vt:lpstr>
      <vt:lpstr>Type de questions fermées (6/8)</vt:lpstr>
      <vt:lpstr>Type de questions fermées (7/8)</vt:lpstr>
      <vt:lpstr>Type de questions fermées (8/8)</vt:lpstr>
      <vt:lpstr>Les biais (1/6) Quel est le problème dans cette question?</vt:lpstr>
      <vt:lpstr>Les biais (2/6) Quel est le problème dans cette question?</vt:lpstr>
      <vt:lpstr>Les biais (3/6) Quel est le problème dans cette question?</vt:lpstr>
      <vt:lpstr>Les biais (4/6) Quel est le problème dans cette question?</vt:lpstr>
      <vt:lpstr>Les biais (5/6) Quel est le problème dans cette question?</vt:lpstr>
      <vt:lpstr>Les biais (6/6) Quel est le problème dans cette question?</vt:lpstr>
      <vt:lpstr>Questions fermées Phrasage des questions – principes de base</vt:lpstr>
      <vt:lpstr>Erreur commune Exemple des tranches d’âges</vt:lpstr>
      <vt:lpstr>Type de questions (1/4) Quelle question est du type  choix multiples ?</vt:lpstr>
      <vt:lpstr>Type de questions (2/4) Quelle question est du type  réponses multiples ? </vt:lpstr>
      <vt:lpstr>Type de questions (3/4) Quelle question est du type  échelle de Likert ? </vt:lpstr>
      <vt:lpstr>Type de questions (4/4) Quelle question est du type  échelle de Thurstone? </vt:lpstr>
      <vt:lpstr>9. Retour le texte de Noel et le tableau</vt:lpstr>
      <vt:lpstr>Retour sur le texte de Noel – Question 3a</vt:lpstr>
      <vt:lpstr>Retour sur le texte de Noel – Question 3a</vt:lpstr>
      <vt:lpstr>Retour sur le texte de Noel – Question 3b</vt:lpstr>
      <vt:lpstr>Retour sur le texte de Noel – Question 3b</vt:lpstr>
      <vt:lpstr>Retour sur le texte de Noel – Question 4</vt:lpstr>
      <vt:lpstr>Retour sur le texte de Noel – Question 4 - OUI</vt:lpstr>
      <vt:lpstr>Retour sur le texte de Noel – Question 4 - NON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Constance Poitras</dc:creator>
  <cp:lastModifiedBy>Constance Poitras</cp:lastModifiedBy>
  <cp:revision>5</cp:revision>
  <dcterms:created xsi:type="dcterms:W3CDTF">2024-10-07T10:59:03Z</dcterms:created>
  <dcterms:modified xsi:type="dcterms:W3CDTF">2025-01-26T19:19:45Z</dcterms:modified>
</cp:coreProperties>
</file>