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83" r:id="rId4"/>
    <p:sldId id="286" r:id="rId5"/>
    <p:sldId id="280" r:id="rId6"/>
    <p:sldId id="296" r:id="rId7"/>
    <p:sldId id="284" r:id="rId8"/>
    <p:sldId id="285" r:id="rId9"/>
    <p:sldId id="288" r:id="rId10"/>
    <p:sldId id="293" r:id="rId11"/>
    <p:sldId id="289" r:id="rId12"/>
    <p:sldId id="290" r:id="rId13"/>
    <p:sldId id="291" r:id="rId14"/>
    <p:sldId id="287" r:id="rId15"/>
    <p:sldId id="294" r:id="rId16"/>
    <p:sldId id="295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8CE"/>
    <a:srgbClr val="BFAF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BA8FEB-8F5B-4693-815B-9A91A029F3BC}" v="9" dt="2025-01-31T20:58:10.8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stance Poitras" userId="24d0b826e1b83865" providerId="LiveId" clId="{60BA8FEB-8F5B-4693-815B-9A91A029F3BC}"/>
    <pc:docChg chg="undo custSel addSld delSld modSld sldOrd">
      <pc:chgData name="Constance Poitras" userId="24d0b826e1b83865" providerId="LiveId" clId="{60BA8FEB-8F5B-4693-815B-9A91A029F3BC}" dt="2025-02-01T22:38:09.119" v="2668" actId="113"/>
      <pc:docMkLst>
        <pc:docMk/>
      </pc:docMkLst>
      <pc:sldChg chg="modSp mod">
        <pc:chgData name="Constance Poitras" userId="24d0b826e1b83865" providerId="LiveId" clId="{60BA8FEB-8F5B-4693-815B-9A91A029F3BC}" dt="2025-01-30T16:20:11.143" v="83" actId="6549"/>
        <pc:sldMkLst>
          <pc:docMk/>
          <pc:sldMk cId="3727853809" sldId="256"/>
        </pc:sldMkLst>
        <pc:spChg chg="mod">
          <ac:chgData name="Constance Poitras" userId="24d0b826e1b83865" providerId="LiveId" clId="{60BA8FEB-8F5B-4693-815B-9A91A029F3BC}" dt="2025-01-30T16:20:11.143" v="83" actId="6549"/>
          <ac:spMkLst>
            <pc:docMk/>
            <pc:sldMk cId="3727853809" sldId="256"/>
            <ac:spMk id="3" creationId="{B5BE739C-3F15-4310-9CC2-9DE1A5B45674}"/>
          </ac:spMkLst>
        </pc:spChg>
      </pc:sldChg>
      <pc:sldChg chg="del">
        <pc:chgData name="Constance Poitras" userId="24d0b826e1b83865" providerId="LiveId" clId="{60BA8FEB-8F5B-4693-815B-9A91A029F3BC}" dt="2025-01-30T16:19:50.048" v="17" actId="47"/>
        <pc:sldMkLst>
          <pc:docMk/>
          <pc:sldMk cId="1602850971" sldId="257"/>
        </pc:sldMkLst>
      </pc:sldChg>
      <pc:sldChg chg="modSp mod">
        <pc:chgData name="Constance Poitras" userId="24d0b826e1b83865" providerId="LiveId" clId="{60BA8FEB-8F5B-4693-815B-9A91A029F3BC}" dt="2025-01-30T17:27:43.486" v="421" actId="20577"/>
        <pc:sldMkLst>
          <pc:docMk/>
          <pc:sldMk cId="2673527358" sldId="258"/>
        </pc:sldMkLst>
        <pc:spChg chg="mod">
          <ac:chgData name="Constance Poitras" userId="24d0b826e1b83865" providerId="LiveId" clId="{60BA8FEB-8F5B-4693-815B-9A91A029F3BC}" dt="2025-01-30T17:27:43.486" v="421" actId="20577"/>
          <ac:spMkLst>
            <pc:docMk/>
            <pc:sldMk cId="2673527358" sldId="258"/>
            <ac:spMk id="3" creationId="{B5BE739C-3F15-4310-9CC2-9DE1A5B45674}"/>
          </ac:spMkLst>
        </pc:spChg>
      </pc:sldChg>
      <pc:sldChg chg="del">
        <pc:chgData name="Constance Poitras" userId="24d0b826e1b83865" providerId="LiveId" clId="{60BA8FEB-8F5B-4693-815B-9A91A029F3BC}" dt="2025-01-30T16:19:48.580" v="10" actId="47"/>
        <pc:sldMkLst>
          <pc:docMk/>
          <pc:sldMk cId="142860983" sldId="260"/>
        </pc:sldMkLst>
      </pc:sldChg>
      <pc:sldChg chg="del">
        <pc:chgData name="Constance Poitras" userId="24d0b826e1b83865" providerId="LiveId" clId="{60BA8FEB-8F5B-4693-815B-9A91A029F3BC}" dt="2025-01-30T16:19:52.433" v="23" actId="47"/>
        <pc:sldMkLst>
          <pc:docMk/>
          <pc:sldMk cId="1073959114" sldId="261"/>
        </pc:sldMkLst>
      </pc:sldChg>
      <pc:sldChg chg="del">
        <pc:chgData name="Constance Poitras" userId="24d0b826e1b83865" providerId="LiveId" clId="{60BA8FEB-8F5B-4693-815B-9A91A029F3BC}" dt="2025-01-30T16:19:48" v="7" actId="47"/>
        <pc:sldMkLst>
          <pc:docMk/>
          <pc:sldMk cId="2676250857" sldId="262"/>
        </pc:sldMkLst>
      </pc:sldChg>
      <pc:sldChg chg="del">
        <pc:chgData name="Constance Poitras" userId="24d0b826e1b83865" providerId="LiveId" clId="{60BA8FEB-8F5B-4693-815B-9A91A029F3BC}" dt="2025-01-30T16:19:48.261" v="8" actId="47"/>
        <pc:sldMkLst>
          <pc:docMk/>
          <pc:sldMk cId="2255722593" sldId="263"/>
        </pc:sldMkLst>
      </pc:sldChg>
      <pc:sldChg chg="del">
        <pc:chgData name="Constance Poitras" userId="24d0b826e1b83865" providerId="LiveId" clId="{60BA8FEB-8F5B-4693-815B-9A91A029F3BC}" dt="2025-01-30T16:19:49.483" v="15" actId="47"/>
        <pc:sldMkLst>
          <pc:docMk/>
          <pc:sldMk cId="3950594909" sldId="264"/>
        </pc:sldMkLst>
      </pc:sldChg>
      <pc:sldChg chg="del">
        <pc:chgData name="Constance Poitras" userId="24d0b826e1b83865" providerId="LiveId" clId="{60BA8FEB-8F5B-4693-815B-9A91A029F3BC}" dt="2025-01-30T16:19:49.036" v="13" actId="47"/>
        <pc:sldMkLst>
          <pc:docMk/>
          <pc:sldMk cId="2200409924" sldId="265"/>
        </pc:sldMkLst>
      </pc:sldChg>
      <pc:sldChg chg="del">
        <pc:chgData name="Constance Poitras" userId="24d0b826e1b83865" providerId="LiveId" clId="{60BA8FEB-8F5B-4693-815B-9A91A029F3BC}" dt="2025-01-30T16:19:50.384" v="18" actId="47"/>
        <pc:sldMkLst>
          <pc:docMk/>
          <pc:sldMk cId="1269716615" sldId="268"/>
        </pc:sldMkLst>
      </pc:sldChg>
      <pc:sldChg chg="del">
        <pc:chgData name="Constance Poitras" userId="24d0b826e1b83865" providerId="LiveId" clId="{60BA8FEB-8F5B-4693-815B-9A91A029F3BC}" dt="2025-01-30T16:19:48.723" v="11" actId="47"/>
        <pc:sldMkLst>
          <pc:docMk/>
          <pc:sldMk cId="241278017" sldId="272"/>
        </pc:sldMkLst>
      </pc:sldChg>
      <pc:sldChg chg="del">
        <pc:chgData name="Constance Poitras" userId="24d0b826e1b83865" providerId="LiveId" clId="{60BA8FEB-8F5B-4693-815B-9A91A029F3BC}" dt="2025-01-30T16:19:48.415" v="9" actId="47"/>
        <pc:sldMkLst>
          <pc:docMk/>
          <pc:sldMk cId="302985232" sldId="273"/>
        </pc:sldMkLst>
      </pc:sldChg>
      <pc:sldChg chg="del">
        <pc:chgData name="Constance Poitras" userId="24d0b826e1b83865" providerId="LiveId" clId="{60BA8FEB-8F5B-4693-815B-9A91A029F3BC}" dt="2025-01-30T16:19:47.764" v="6" actId="47"/>
        <pc:sldMkLst>
          <pc:docMk/>
          <pc:sldMk cId="1898665521" sldId="274"/>
        </pc:sldMkLst>
      </pc:sldChg>
      <pc:sldChg chg="del">
        <pc:chgData name="Constance Poitras" userId="24d0b826e1b83865" providerId="LiveId" clId="{60BA8FEB-8F5B-4693-815B-9A91A029F3BC}" dt="2025-01-30T16:19:46.788" v="4" actId="47"/>
        <pc:sldMkLst>
          <pc:docMk/>
          <pc:sldMk cId="1947650487" sldId="275"/>
        </pc:sldMkLst>
      </pc:sldChg>
      <pc:sldChg chg="del">
        <pc:chgData name="Constance Poitras" userId="24d0b826e1b83865" providerId="LiveId" clId="{60BA8FEB-8F5B-4693-815B-9A91A029F3BC}" dt="2025-01-30T16:19:47.380" v="5" actId="47"/>
        <pc:sldMkLst>
          <pc:docMk/>
          <pc:sldMk cId="1840218330" sldId="276"/>
        </pc:sldMkLst>
      </pc:sldChg>
      <pc:sldChg chg="del">
        <pc:chgData name="Constance Poitras" userId="24d0b826e1b83865" providerId="LiveId" clId="{60BA8FEB-8F5B-4693-815B-9A91A029F3BC}" dt="2025-01-30T16:19:54.216" v="35" actId="47"/>
        <pc:sldMkLst>
          <pc:docMk/>
          <pc:sldMk cId="2690311934" sldId="278"/>
        </pc:sldMkLst>
      </pc:sldChg>
      <pc:sldChg chg="del">
        <pc:chgData name="Constance Poitras" userId="24d0b826e1b83865" providerId="LiveId" clId="{60BA8FEB-8F5B-4693-815B-9A91A029F3BC}" dt="2025-01-30T16:19:49.221" v="14" actId="47"/>
        <pc:sldMkLst>
          <pc:docMk/>
          <pc:sldMk cId="4057393069" sldId="279"/>
        </pc:sldMkLst>
      </pc:sldChg>
      <pc:sldChg chg="addSp delSp modSp mod">
        <pc:chgData name="Constance Poitras" userId="24d0b826e1b83865" providerId="LiveId" clId="{60BA8FEB-8F5B-4693-815B-9A91A029F3BC}" dt="2025-01-30T18:53:30.205" v="759" actId="1076"/>
        <pc:sldMkLst>
          <pc:docMk/>
          <pc:sldMk cId="3926934355" sldId="280"/>
        </pc:sldMkLst>
        <pc:spChg chg="mod">
          <ac:chgData name="Constance Poitras" userId="24d0b826e1b83865" providerId="LiveId" clId="{60BA8FEB-8F5B-4693-815B-9A91A029F3BC}" dt="2025-01-30T17:27:57.546" v="451" actId="20577"/>
          <ac:spMkLst>
            <pc:docMk/>
            <pc:sldMk cId="3926934355" sldId="280"/>
            <ac:spMk id="2" creationId="{1C060AC0-07F4-4A24-1117-16E1C674B036}"/>
          </ac:spMkLst>
        </pc:spChg>
        <pc:graphicFrameChg chg="add mod ord modGraphic">
          <ac:chgData name="Constance Poitras" userId="24d0b826e1b83865" providerId="LiveId" clId="{60BA8FEB-8F5B-4693-815B-9A91A029F3BC}" dt="2025-01-30T18:53:30.205" v="759" actId="1076"/>
          <ac:graphicFrameMkLst>
            <pc:docMk/>
            <pc:sldMk cId="3926934355" sldId="280"/>
            <ac:graphicFrameMk id="5" creationId="{71D402C1-D6FC-B593-BF87-61B183E2C16C}"/>
          </ac:graphicFrameMkLst>
        </pc:graphicFrameChg>
      </pc:sldChg>
      <pc:sldChg chg="del">
        <pc:chgData name="Constance Poitras" userId="24d0b826e1b83865" providerId="LiveId" clId="{60BA8FEB-8F5B-4693-815B-9A91A029F3BC}" dt="2025-01-30T16:19:36.327" v="0" actId="47"/>
        <pc:sldMkLst>
          <pc:docMk/>
          <pc:sldMk cId="3956001336" sldId="281"/>
        </pc:sldMkLst>
      </pc:sldChg>
      <pc:sldChg chg="modSp mod">
        <pc:chgData name="Constance Poitras" userId="24d0b826e1b83865" providerId="LiveId" clId="{60BA8FEB-8F5B-4693-815B-9A91A029F3BC}" dt="2025-01-31T15:16:15.399" v="849" actId="20577"/>
        <pc:sldMkLst>
          <pc:docMk/>
          <pc:sldMk cId="3950310255" sldId="283"/>
        </pc:sldMkLst>
        <pc:spChg chg="mod">
          <ac:chgData name="Constance Poitras" userId="24d0b826e1b83865" providerId="LiveId" clId="{60BA8FEB-8F5B-4693-815B-9A91A029F3BC}" dt="2025-01-31T15:16:15.399" v="849" actId="20577"/>
          <ac:spMkLst>
            <pc:docMk/>
            <pc:sldMk cId="3950310255" sldId="283"/>
            <ac:spMk id="5" creationId="{72948AFB-7D39-73AC-9A3F-C1C6DE1307C8}"/>
          </ac:spMkLst>
        </pc:spChg>
      </pc:sldChg>
      <pc:sldChg chg="modSp mod">
        <pc:chgData name="Constance Poitras" userId="24d0b826e1b83865" providerId="LiveId" clId="{60BA8FEB-8F5B-4693-815B-9A91A029F3BC}" dt="2025-01-31T18:15:27.262" v="875" actId="20577"/>
        <pc:sldMkLst>
          <pc:docMk/>
          <pc:sldMk cId="3064088056" sldId="284"/>
        </pc:sldMkLst>
        <pc:spChg chg="mod">
          <ac:chgData name="Constance Poitras" userId="24d0b826e1b83865" providerId="LiveId" clId="{60BA8FEB-8F5B-4693-815B-9A91A029F3BC}" dt="2025-01-31T18:15:27.262" v="875" actId="20577"/>
          <ac:spMkLst>
            <pc:docMk/>
            <pc:sldMk cId="3064088056" sldId="284"/>
            <ac:spMk id="5" creationId="{8338B4B3-4824-BCE0-3AFD-97AFCE34AC32}"/>
          </ac:spMkLst>
        </pc:spChg>
      </pc:sldChg>
      <pc:sldChg chg="modSp add mod ord">
        <pc:chgData name="Constance Poitras" userId="24d0b826e1b83865" providerId="LiveId" clId="{60BA8FEB-8F5B-4693-815B-9A91A029F3BC}" dt="2025-01-31T21:14:23.708" v="2266" actId="20577"/>
        <pc:sldMkLst>
          <pc:docMk/>
          <pc:sldMk cId="129232424" sldId="285"/>
        </pc:sldMkLst>
        <pc:spChg chg="mod">
          <ac:chgData name="Constance Poitras" userId="24d0b826e1b83865" providerId="LiveId" clId="{60BA8FEB-8F5B-4693-815B-9A91A029F3BC}" dt="2025-01-31T19:56:41.096" v="929" actId="20577"/>
          <ac:spMkLst>
            <pc:docMk/>
            <pc:sldMk cId="129232424" sldId="285"/>
            <ac:spMk id="2" creationId="{9EACA75F-CC01-9B4A-489E-0FABC4F9CC5B}"/>
          </ac:spMkLst>
        </pc:spChg>
        <pc:spChg chg="mod">
          <ac:chgData name="Constance Poitras" userId="24d0b826e1b83865" providerId="LiveId" clId="{60BA8FEB-8F5B-4693-815B-9A91A029F3BC}" dt="2025-01-31T21:14:23.708" v="2266" actId="20577"/>
          <ac:spMkLst>
            <pc:docMk/>
            <pc:sldMk cId="129232424" sldId="285"/>
            <ac:spMk id="3" creationId="{D4BB9E96-E93B-EBA5-7987-AFF3F9D2C9EC}"/>
          </ac:spMkLst>
        </pc:spChg>
      </pc:sldChg>
      <pc:sldChg chg="del ord">
        <pc:chgData name="Constance Poitras" userId="24d0b826e1b83865" providerId="LiveId" clId="{60BA8FEB-8F5B-4693-815B-9A91A029F3BC}" dt="2025-01-30T16:19:59.123" v="60" actId="47"/>
        <pc:sldMkLst>
          <pc:docMk/>
          <pc:sldMk cId="240170953" sldId="285"/>
        </pc:sldMkLst>
      </pc:sldChg>
      <pc:sldChg chg="del">
        <pc:chgData name="Constance Poitras" userId="24d0b826e1b83865" providerId="LiveId" clId="{60BA8FEB-8F5B-4693-815B-9A91A029F3BC}" dt="2025-01-30T16:19:59.853" v="61" actId="47"/>
        <pc:sldMkLst>
          <pc:docMk/>
          <pc:sldMk cId="1489433212" sldId="286"/>
        </pc:sldMkLst>
      </pc:sldChg>
      <pc:sldChg chg="add">
        <pc:chgData name="Constance Poitras" userId="24d0b826e1b83865" providerId="LiveId" clId="{60BA8FEB-8F5B-4693-815B-9A91A029F3BC}" dt="2025-01-31T15:16:03.466" v="793" actId="2890"/>
        <pc:sldMkLst>
          <pc:docMk/>
          <pc:sldMk cId="2544815177" sldId="286"/>
        </pc:sldMkLst>
      </pc:sldChg>
      <pc:sldChg chg="add ord">
        <pc:chgData name="Constance Poitras" userId="24d0b826e1b83865" providerId="LiveId" clId="{60BA8FEB-8F5B-4693-815B-9A91A029F3BC}" dt="2025-01-31T20:28:17.021" v="2042"/>
        <pc:sldMkLst>
          <pc:docMk/>
          <pc:sldMk cId="1076159017" sldId="287"/>
        </pc:sldMkLst>
      </pc:sldChg>
      <pc:sldChg chg="del">
        <pc:chgData name="Constance Poitras" userId="24d0b826e1b83865" providerId="LiveId" clId="{60BA8FEB-8F5B-4693-815B-9A91A029F3BC}" dt="2025-01-30T16:19:58.951" v="59" actId="47"/>
        <pc:sldMkLst>
          <pc:docMk/>
          <pc:sldMk cId="3684903315" sldId="287"/>
        </pc:sldMkLst>
      </pc:sldChg>
      <pc:sldChg chg="del">
        <pc:chgData name="Constance Poitras" userId="24d0b826e1b83865" providerId="LiveId" clId="{60BA8FEB-8F5B-4693-815B-9A91A029F3BC}" dt="2025-01-30T16:19:58.807" v="58" actId="47"/>
        <pc:sldMkLst>
          <pc:docMk/>
          <pc:sldMk cId="346958545" sldId="288"/>
        </pc:sldMkLst>
      </pc:sldChg>
      <pc:sldChg chg="modSp add mod ord">
        <pc:chgData name="Constance Poitras" userId="24d0b826e1b83865" providerId="LiveId" clId="{60BA8FEB-8F5B-4693-815B-9A91A029F3BC}" dt="2025-01-31T20:27:56.679" v="2032" actId="20577"/>
        <pc:sldMkLst>
          <pc:docMk/>
          <pc:sldMk cId="3537267683" sldId="288"/>
        </pc:sldMkLst>
        <pc:spChg chg="mod">
          <ac:chgData name="Constance Poitras" userId="24d0b826e1b83865" providerId="LiveId" clId="{60BA8FEB-8F5B-4693-815B-9A91A029F3BC}" dt="2025-01-31T20:27:56.679" v="2032" actId="20577"/>
          <ac:spMkLst>
            <pc:docMk/>
            <pc:sldMk cId="3537267683" sldId="288"/>
            <ac:spMk id="5" creationId="{A3AD9BE3-0A14-64BE-E10A-A739EA5A4F56}"/>
          </ac:spMkLst>
        </pc:spChg>
      </pc:sldChg>
      <pc:sldChg chg="addSp delSp modSp add mod ord">
        <pc:chgData name="Constance Poitras" userId="24d0b826e1b83865" providerId="LiveId" clId="{60BA8FEB-8F5B-4693-815B-9A91A029F3BC}" dt="2025-01-31T20:57:31.503" v="2173" actId="478"/>
        <pc:sldMkLst>
          <pc:docMk/>
          <pc:sldMk cId="982986348" sldId="289"/>
        </pc:sldMkLst>
        <pc:spChg chg="mod">
          <ac:chgData name="Constance Poitras" userId="24d0b826e1b83865" providerId="LiveId" clId="{60BA8FEB-8F5B-4693-815B-9A91A029F3BC}" dt="2025-01-31T20:09:58.652" v="1390" actId="20577"/>
          <ac:spMkLst>
            <pc:docMk/>
            <pc:sldMk cId="982986348" sldId="289"/>
            <ac:spMk id="2" creationId="{5CE2F41A-4A43-451E-46F6-4501219543AF}"/>
          </ac:spMkLst>
        </pc:spChg>
        <pc:spChg chg="del mod">
          <ac:chgData name="Constance Poitras" userId="24d0b826e1b83865" providerId="LiveId" clId="{60BA8FEB-8F5B-4693-815B-9A91A029F3BC}" dt="2025-01-31T20:10:28.032" v="1393" actId="3680"/>
          <ac:spMkLst>
            <pc:docMk/>
            <pc:sldMk cId="982986348" sldId="289"/>
            <ac:spMk id="3" creationId="{6DD594EB-694F-78AC-25CE-504786A46742}"/>
          </ac:spMkLst>
        </pc:spChg>
        <pc:spChg chg="add mod">
          <ac:chgData name="Constance Poitras" userId="24d0b826e1b83865" providerId="LiveId" clId="{60BA8FEB-8F5B-4693-815B-9A91A029F3BC}" dt="2025-01-31T20:14:43.395" v="1973" actId="14100"/>
          <ac:spMkLst>
            <pc:docMk/>
            <pc:sldMk cId="982986348" sldId="289"/>
            <ac:spMk id="6" creationId="{B95F350D-F286-3CE2-6C3B-DD4720CF5B51}"/>
          </ac:spMkLst>
        </pc:spChg>
        <pc:spChg chg="add del mod">
          <ac:chgData name="Constance Poitras" userId="24d0b826e1b83865" providerId="LiveId" clId="{60BA8FEB-8F5B-4693-815B-9A91A029F3BC}" dt="2025-01-31T20:57:31.503" v="2173" actId="478"/>
          <ac:spMkLst>
            <pc:docMk/>
            <pc:sldMk cId="982986348" sldId="289"/>
            <ac:spMk id="7" creationId="{67C705E1-CD81-5848-DB08-511BFA975186}"/>
          </ac:spMkLst>
        </pc:spChg>
        <pc:graphicFrameChg chg="add mod ord modGraphic">
          <ac:chgData name="Constance Poitras" userId="24d0b826e1b83865" providerId="LiveId" clId="{60BA8FEB-8F5B-4693-815B-9A91A029F3BC}" dt="2025-01-31T20:14:49.679" v="1974" actId="20577"/>
          <ac:graphicFrameMkLst>
            <pc:docMk/>
            <pc:sldMk cId="982986348" sldId="289"/>
            <ac:graphicFrameMk id="5" creationId="{507266F4-1ACE-6A0B-872D-9182F7A1228E}"/>
          </ac:graphicFrameMkLst>
        </pc:graphicFrameChg>
      </pc:sldChg>
      <pc:sldChg chg="del">
        <pc:chgData name="Constance Poitras" userId="24d0b826e1b83865" providerId="LiveId" clId="{60BA8FEB-8F5B-4693-815B-9A91A029F3BC}" dt="2025-01-30T16:19:58.643" v="57" actId="47"/>
        <pc:sldMkLst>
          <pc:docMk/>
          <pc:sldMk cId="2613610174" sldId="289"/>
        </pc:sldMkLst>
      </pc:sldChg>
      <pc:sldChg chg="del">
        <pc:chgData name="Constance Poitras" userId="24d0b826e1b83865" providerId="LiveId" clId="{60BA8FEB-8F5B-4693-815B-9A91A029F3BC}" dt="2025-01-30T16:19:58.511" v="56" actId="47"/>
        <pc:sldMkLst>
          <pc:docMk/>
          <pc:sldMk cId="1468804747" sldId="290"/>
        </pc:sldMkLst>
      </pc:sldChg>
      <pc:sldChg chg="modSp add mod ord">
        <pc:chgData name="Constance Poitras" userId="24d0b826e1b83865" providerId="LiveId" clId="{60BA8FEB-8F5B-4693-815B-9A91A029F3BC}" dt="2025-01-31T20:28:03.765" v="2036" actId="20577"/>
        <pc:sldMkLst>
          <pc:docMk/>
          <pc:sldMk cId="4158401931" sldId="290"/>
        </pc:sldMkLst>
        <pc:spChg chg="mod">
          <ac:chgData name="Constance Poitras" userId="24d0b826e1b83865" providerId="LiveId" clId="{60BA8FEB-8F5B-4693-815B-9A91A029F3BC}" dt="2025-01-31T20:28:03.765" v="2036" actId="20577"/>
          <ac:spMkLst>
            <pc:docMk/>
            <pc:sldMk cId="4158401931" sldId="290"/>
            <ac:spMk id="5" creationId="{0C85D62C-1DC0-D319-951D-640F6315F310}"/>
          </ac:spMkLst>
        </pc:spChg>
      </pc:sldChg>
      <pc:sldChg chg="modSp add mod ord">
        <pc:chgData name="Constance Poitras" userId="24d0b826e1b83865" providerId="LiveId" clId="{60BA8FEB-8F5B-4693-815B-9A91A029F3BC}" dt="2025-01-31T20:28:06.728" v="2038"/>
        <pc:sldMkLst>
          <pc:docMk/>
          <pc:sldMk cId="1246847001" sldId="291"/>
        </pc:sldMkLst>
        <pc:spChg chg="mod">
          <ac:chgData name="Constance Poitras" userId="24d0b826e1b83865" providerId="LiveId" clId="{60BA8FEB-8F5B-4693-815B-9A91A029F3BC}" dt="2025-01-31T20:27:33.073" v="2002" actId="20577"/>
          <ac:spMkLst>
            <pc:docMk/>
            <pc:sldMk cId="1246847001" sldId="291"/>
            <ac:spMk id="2" creationId="{416D4557-EFEF-114C-965A-A366952A0DC4}"/>
          </ac:spMkLst>
        </pc:spChg>
        <pc:spChg chg="mod">
          <ac:chgData name="Constance Poitras" userId="24d0b826e1b83865" providerId="LiveId" clId="{60BA8FEB-8F5B-4693-815B-9A91A029F3BC}" dt="2025-01-31T20:27:39.159" v="2025" actId="20577"/>
          <ac:spMkLst>
            <pc:docMk/>
            <pc:sldMk cId="1246847001" sldId="291"/>
            <ac:spMk id="3" creationId="{EF6DF194-3490-4D84-BC4A-49E787C94F9C}"/>
          </ac:spMkLst>
        </pc:spChg>
      </pc:sldChg>
      <pc:sldChg chg="del">
        <pc:chgData name="Constance Poitras" userId="24d0b826e1b83865" providerId="LiveId" clId="{60BA8FEB-8F5B-4693-815B-9A91A029F3BC}" dt="2025-01-30T16:19:58.357" v="55" actId="47"/>
        <pc:sldMkLst>
          <pc:docMk/>
          <pc:sldMk cId="3693077687" sldId="291"/>
        </pc:sldMkLst>
      </pc:sldChg>
      <pc:sldChg chg="del">
        <pc:chgData name="Constance Poitras" userId="24d0b826e1b83865" providerId="LiveId" clId="{60BA8FEB-8F5B-4693-815B-9A91A029F3BC}" dt="2025-01-30T16:19:58.193" v="54" actId="47"/>
        <pc:sldMkLst>
          <pc:docMk/>
          <pc:sldMk cId="251057021" sldId="292"/>
        </pc:sldMkLst>
      </pc:sldChg>
      <pc:sldChg chg="add del">
        <pc:chgData name="Constance Poitras" userId="24d0b826e1b83865" providerId="LiveId" clId="{60BA8FEB-8F5B-4693-815B-9A91A029F3BC}" dt="2025-01-31T20:28:10.253" v="2039" actId="47"/>
        <pc:sldMkLst>
          <pc:docMk/>
          <pc:sldMk cId="944529214" sldId="292"/>
        </pc:sldMkLst>
      </pc:sldChg>
      <pc:sldChg chg="modSp add mod">
        <pc:chgData name="Constance Poitras" userId="24d0b826e1b83865" providerId="LiveId" clId="{60BA8FEB-8F5B-4693-815B-9A91A029F3BC}" dt="2025-01-31T20:27:59.248" v="2034" actId="20577"/>
        <pc:sldMkLst>
          <pc:docMk/>
          <pc:sldMk cId="693147093" sldId="293"/>
        </pc:sldMkLst>
        <pc:spChg chg="mod">
          <ac:chgData name="Constance Poitras" userId="24d0b826e1b83865" providerId="LiveId" clId="{60BA8FEB-8F5B-4693-815B-9A91A029F3BC}" dt="2025-01-31T20:27:59.248" v="2034" actId="20577"/>
          <ac:spMkLst>
            <pc:docMk/>
            <pc:sldMk cId="693147093" sldId="293"/>
            <ac:spMk id="5" creationId="{CE88346F-AA54-7F22-B111-8514EA3EBC80}"/>
          </ac:spMkLst>
        </pc:spChg>
      </pc:sldChg>
      <pc:sldChg chg="del">
        <pc:chgData name="Constance Poitras" userId="24d0b826e1b83865" providerId="LiveId" clId="{60BA8FEB-8F5B-4693-815B-9A91A029F3BC}" dt="2025-01-30T16:19:43.165" v="3" actId="47"/>
        <pc:sldMkLst>
          <pc:docMk/>
          <pc:sldMk cId="2709017795" sldId="293"/>
        </pc:sldMkLst>
      </pc:sldChg>
      <pc:sldChg chg="addSp delSp modSp add mod">
        <pc:chgData name="Constance Poitras" userId="24d0b826e1b83865" providerId="LiveId" clId="{60BA8FEB-8F5B-4693-815B-9A91A029F3BC}" dt="2025-01-31T20:57:14.476" v="2169" actId="1076"/>
        <pc:sldMkLst>
          <pc:docMk/>
          <pc:sldMk cId="849750958" sldId="294"/>
        </pc:sldMkLst>
        <pc:spChg chg="mod">
          <ac:chgData name="Constance Poitras" userId="24d0b826e1b83865" providerId="LiveId" clId="{60BA8FEB-8F5B-4693-815B-9A91A029F3BC}" dt="2025-01-31T20:28:24.413" v="2075" actId="20577"/>
          <ac:spMkLst>
            <pc:docMk/>
            <pc:sldMk cId="849750958" sldId="294"/>
            <ac:spMk id="2" creationId="{95BC7CCF-A4E8-F1F3-9865-0B83509D23F6}"/>
          </ac:spMkLst>
        </pc:spChg>
        <pc:spChg chg="mod">
          <ac:chgData name="Constance Poitras" userId="24d0b826e1b83865" providerId="LiveId" clId="{60BA8FEB-8F5B-4693-815B-9A91A029F3BC}" dt="2025-01-31T20:29:08.605" v="2076" actId="6549"/>
          <ac:spMkLst>
            <pc:docMk/>
            <pc:sldMk cId="849750958" sldId="294"/>
            <ac:spMk id="3" creationId="{16F51799-529D-AFA4-179A-D080420CECE3}"/>
          </ac:spMkLst>
        </pc:spChg>
        <pc:spChg chg="add del mod">
          <ac:chgData name="Constance Poitras" userId="24d0b826e1b83865" providerId="LiveId" clId="{60BA8FEB-8F5B-4693-815B-9A91A029F3BC}" dt="2025-01-31T20:56:45.917" v="2092" actId="1076"/>
          <ac:spMkLst>
            <pc:docMk/>
            <pc:sldMk cId="849750958" sldId="294"/>
            <ac:spMk id="5" creationId="{9FDF9CB0-50B4-1FFD-2A94-70DE812D46D4}"/>
          </ac:spMkLst>
        </pc:spChg>
        <pc:spChg chg="add del">
          <ac:chgData name="Constance Poitras" userId="24d0b826e1b83865" providerId="LiveId" clId="{60BA8FEB-8F5B-4693-815B-9A91A029F3BC}" dt="2025-01-31T20:56:25.210" v="2087" actId="478"/>
          <ac:spMkLst>
            <pc:docMk/>
            <pc:sldMk cId="849750958" sldId="294"/>
            <ac:spMk id="6" creationId="{19A0D0BC-3964-8F8F-6183-C8994D6C452F}"/>
          </ac:spMkLst>
        </pc:spChg>
        <pc:spChg chg="add mod">
          <ac:chgData name="Constance Poitras" userId="24d0b826e1b83865" providerId="LiveId" clId="{60BA8FEB-8F5B-4693-815B-9A91A029F3BC}" dt="2025-01-31T20:56:28.036" v="2088" actId="1076"/>
          <ac:spMkLst>
            <pc:docMk/>
            <pc:sldMk cId="849750958" sldId="294"/>
            <ac:spMk id="7" creationId="{2849823B-B06B-6629-BC4E-2A3B37A9B9B6}"/>
          </ac:spMkLst>
        </pc:spChg>
        <pc:spChg chg="add mod">
          <ac:chgData name="Constance Poitras" userId="24d0b826e1b83865" providerId="LiveId" clId="{60BA8FEB-8F5B-4693-815B-9A91A029F3BC}" dt="2025-01-31T20:56:42.201" v="2090" actId="1076"/>
          <ac:spMkLst>
            <pc:docMk/>
            <pc:sldMk cId="849750958" sldId="294"/>
            <ac:spMk id="8" creationId="{9C1E7127-BA61-8F7A-40A8-70C2B6820242}"/>
          </ac:spMkLst>
        </pc:spChg>
        <pc:spChg chg="add mod">
          <ac:chgData name="Constance Poitras" userId="24d0b826e1b83865" providerId="LiveId" clId="{60BA8FEB-8F5B-4693-815B-9A91A029F3BC}" dt="2025-01-31T20:57:00.289" v="2165" actId="20577"/>
          <ac:spMkLst>
            <pc:docMk/>
            <pc:sldMk cId="849750958" sldId="294"/>
            <ac:spMk id="9" creationId="{52DD99B3-6AF6-C64B-68E8-95A81D631051}"/>
          </ac:spMkLst>
        </pc:spChg>
        <pc:spChg chg="add mod">
          <ac:chgData name="Constance Poitras" userId="24d0b826e1b83865" providerId="LiveId" clId="{60BA8FEB-8F5B-4693-815B-9A91A029F3BC}" dt="2025-01-31T20:57:10.658" v="2167" actId="1076"/>
          <ac:spMkLst>
            <pc:docMk/>
            <pc:sldMk cId="849750958" sldId="294"/>
            <ac:spMk id="10" creationId="{7268B65B-8DA9-822E-FB0B-31A388EE323B}"/>
          </ac:spMkLst>
        </pc:spChg>
        <pc:spChg chg="add mod">
          <ac:chgData name="Constance Poitras" userId="24d0b826e1b83865" providerId="LiveId" clId="{60BA8FEB-8F5B-4693-815B-9A91A029F3BC}" dt="2025-01-31T20:57:14.476" v="2169" actId="1076"/>
          <ac:spMkLst>
            <pc:docMk/>
            <pc:sldMk cId="849750958" sldId="294"/>
            <ac:spMk id="11" creationId="{4F4D9A43-7F5D-279D-951A-FDFE78E70901}"/>
          </ac:spMkLst>
        </pc:spChg>
      </pc:sldChg>
      <pc:sldChg chg="del">
        <pc:chgData name="Constance Poitras" userId="24d0b826e1b83865" providerId="LiveId" clId="{60BA8FEB-8F5B-4693-815B-9A91A029F3BC}" dt="2025-01-30T16:20:00.039" v="62" actId="47"/>
        <pc:sldMkLst>
          <pc:docMk/>
          <pc:sldMk cId="2506611753" sldId="294"/>
        </pc:sldMkLst>
      </pc:sldChg>
      <pc:sldChg chg="addSp delSp modSp add mod">
        <pc:chgData name="Constance Poitras" userId="24d0b826e1b83865" providerId="LiveId" clId="{60BA8FEB-8F5B-4693-815B-9A91A029F3BC}" dt="2025-01-31T20:58:19.708" v="2223" actId="20577"/>
        <pc:sldMkLst>
          <pc:docMk/>
          <pc:sldMk cId="2974567591" sldId="295"/>
        </pc:sldMkLst>
        <pc:spChg chg="del">
          <ac:chgData name="Constance Poitras" userId="24d0b826e1b83865" providerId="LiveId" clId="{60BA8FEB-8F5B-4693-815B-9A91A029F3BC}" dt="2025-01-31T20:57:52.556" v="2174" actId="478"/>
          <ac:spMkLst>
            <pc:docMk/>
            <pc:sldMk cId="2974567591" sldId="295"/>
            <ac:spMk id="5" creationId="{29EF4E90-7D7B-717F-7729-A892941A69B7}"/>
          </ac:spMkLst>
        </pc:spChg>
        <pc:spChg chg="add del mod">
          <ac:chgData name="Constance Poitras" userId="24d0b826e1b83865" providerId="LiveId" clId="{60BA8FEB-8F5B-4693-815B-9A91A029F3BC}" dt="2025-01-31T20:58:05.143" v="2182" actId="478"/>
          <ac:spMkLst>
            <pc:docMk/>
            <pc:sldMk cId="2974567591" sldId="295"/>
            <ac:spMk id="6" creationId="{A6B6352E-F743-1CEE-2A66-64B8202005A6}"/>
          </ac:spMkLst>
        </pc:spChg>
        <pc:spChg chg="add mod">
          <ac:chgData name="Constance Poitras" userId="24d0b826e1b83865" providerId="LiveId" clId="{60BA8FEB-8F5B-4693-815B-9A91A029F3BC}" dt="2025-01-31T20:58:19.708" v="2223" actId="20577"/>
          <ac:spMkLst>
            <pc:docMk/>
            <pc:sldMk cId="2974567591" sldId="295"/>
            <ac:spMk id="7" creationId="{1B63FDFE-8E47-D505-1D6C-F3930512C619}"/>
          </ac:spMkLst>
        </pc:spChg>
      </pc:sldChg>
      <pc:sldChg chg="del">
        <pc:chgData name="Constance Poitras" userId="24d0b826e1b83865" providerId="LiveId" clId="{60BA8FEB-8F5B-4693-815B-9A91A029F3BC}" dt="2025-01-30T16:19:58.021" v="53" actId="47"/>
        <pc:sldMkLst>
          <pc:docMk/>
          <pc:sldMk cId="3913895688" sldId="295"/>
        </pc:sldMkLst>
      </pc:sldChg>
      <pc:sldChg chg="del">
        <pc:chgData name="Constance Poitras" userId="24d0b826e1b83865" providerId="LiveId" clId="{60BA8FEB-8F5B-4693-815B-9A91A029F3BC}" dt="2025-01-30T16:19:57.187" v="52" actId="47"/>
        <pc:sldMkLst>
          <pc:docMk/>
          <pc:sldMk cId="18102691" sldId="296"/>
        </pc:sldMkLst>
      </pc:sldChg>
      <pc:sldChg chg="addSp delSp modSp add mod">
        <pc:chgData name="Constance Poitras" userId="24d0b826e1b83865" providerId="LiveId" clId="{60BA8FEB-8F5B-4693-815B-9A91A029F3BC}" dt="2025-02-01T22:38:09.119" v="2668" actId="113"/>
        <pc:sldMkLst>
          <pc:docMk/>
          <pc:sldMk cId="1750104131" sldId="296"/>
        </pc:sldMkLst>
        <pc:spChg chg="mod">
          <ac:chgData name="Constance Poitras" userId="24d0b826e1b83865" providerId="LiveId" clId="{60BA8FEB-8F5B-4693-815B-9A91A029F3BC}" dt="2025-02-01T22:31:51.240" v="2299" actId="20577"/>
          <ac:spMkLst>
            <pc:docMk/>
            <pc:sldMk cId="1750104131" sldId="296"/>
            <ac:spMk id="2" creationId="{1268E96A-53F6-F818-DDE0-F7F2C9928BFB}"/>
          </ac:spMkLst>
        </pc:spChg>
        <pc:spChg chg="add mod">
          <ac:chgData name="Constance Poitras" userId="24d0b826e1b83865" providerId="LiveId" clId="{60BA8FEB-8F5B-4693-815B-9A91A029F3BC}" dt="2025-02-01T22:38:09.119" v="2668" actId="113"/>
          <ac:spMkLst>
            <pc:docMk/>
            <pc:sldMk cId="1750104131" sldId="296"/>
            <ac:spMk id="6" creationId="{EF2C2BC3-02AD-0B91-37B7-0A12610F1B4A}"/>
          </ac:spMkLst>
        </pc:spChg>
        <pc:graphicFrameChg chg="del">
          <ac:chgData name="Constance Poitras" userId="24d0b826e1b83865" providerId="LiveId" clId="{60BA8FEB-8F5B-4693-815B-9A91A029F3BC}" dt="2025-02-01T22:31:54.050" v="2300" actId="478"/>
          <ac:graphicFrameMkLst>
            <pc:docMk/>
            <pc:sldMk cId="1750104131" sldId="296"/>
            <ac:graphicFrameMk id="5" creationId="{5F7D69BF-A13F-329D-FF26-6B09F8A1B64E}"/>
          </ac:graphicFrameMkLst>
        </pc:graphicFrameChg>
      </pc:sldChg>
      <pc:sldChg chg="del">
        <pc:chgData name="Constance Poitras" userId="24d0b826e1b83865" providerId="LiveId" clId="{60BA8FEB-8F5B-4693-815B-9A91A029F3BC}" dt="2025-01-30T16:19:57.054" v="51" actId="47"/>
        <pc:sldMkLst>
          <pc:docMk/>
          <pc:sldMk cId="2635096188" sldId="297"/>
        </pc:sldMkLst>
      </pc:sldChg>
      <pc:sldChg chg="del">
        <pc:chgData name="Constance Poitras" userId="24d0b826e1b83865" providerId="LiveId" clId="{60BA8FEB-8F5B-4693-815B-9A91A029F3BC}" dt="2025-01-30T16:19:56.887" v="50" actId="47"/>
        <pc:sldMkLst>
          <pc:docMk/>
          <pc:sldMk cId="848229597" sldId="298"/>
        </pc:sldMkLst>
      </pc:sldChg>
      <pc:sldChg chg="del">
        <pc:chgData name="Constance Poitras" userId="24d0b826e1b83865" providerId="LiveId" clId="{60BA8FEB-8F5B-4693-815B-9A91A029F3BC}" dt="2025-01-30T16:19:56.720" v="49" actId="47"/>
        <pc:sldMkLst>
          <pc:docMk/>
          <pc:sldMk cId="252617260" sldId="299"/>
        </pc:sldMkLst>
      </pc:sldChg>
      <pc:sldChg chg="del">
        <pc:chgData name="Constance Poitras" userId="24d0b826e1b83865" providerId="LiveId" clId="{60BA8FEB-8F5B-4693-815B-9A91A029F3BC}" dt="2025-01-30T16:19:56.185" v="48" actId="47"/>
        <pc:sldMkLst>
          <pc:docMk/>
          <pc:sldMk cId="1322581444" sldId="300"/>
        </pc:sldMkLst>
      </pc:sldChg>
      <pc:sldChg chg="del">
        <pc:chgData name="Constance Poitras" userId="24d0b826e1b83865" providerId="LiveId" clId="{60BA8FEB-8F5B-4693-815B-9A91A029F3BC}" dt="2025-01-30T16:19:54.940" v="40" actId="47"/>
        <pc:sldMkLst>
          <pc:docMk/>
          <pc:sldMk cId="1271061224" sldId="301"/>
        </pc:sldMkLst>
      </pc:sldChg>
      <pc:sldChg chg="del">
        <pc:chgData name="Constance Poitras" userId="24d0b826e1b83865" providerId="LiveId" clId="{60BA8FEB-8F5B-4693-815B-9A91A029F3BC}" dt="2025-01-30T16:19:56.003" v="47" actId="47"/>
        <pc:sldMkLst>
          <pc:docMk/>
          <pc:sldMk cId="1141686222" sldId="302"/>
        </pc:sldMkLst>
      </pc:sldChg>
      <pc:sldChg chg="del">
        <pc:chgData name="Constance Poitras" userId="24d0b826e1b83865" providerId="LiveId" clId="{60BA8FEB-8F5B-4693-815B-9A91A029F3BC}" dt="2025-01-30T16:19:55.857" v="46" actId="47"/>
        <pc:sldMkLst>
          <pc:docMk/>
          <pc:sldMk cId="437888444" sldId="303"/>
        </pc:sldMkLst>
      </pc:sldChg>
      <pc:sldChg chg="del">
        <pc:chgData name="Constance Poitras" userId="24d0b826e1b83865" providerId="LiveId" clId="{60BA8FEB-8F5B-4693-815B-9A91A029F3BC}" dt="2025-01-30T16:19:55.712" v="45" actId="47"/>
        <pc:sldMkLst>
          <pc:docMk/>
          <pc:sldMk cId="2895725685" sldId="304"/>
        </pc:sldMkLst>
      </pc:sldChg>
      <pc:sldChg chg="del">
        <pc:chgData name="Constance Poitras" userId="24d0b826e1b83865" providerId="LiveId" clId="{60BA8FEB-8F5B-4693-815B-9A91A029F3BC}" dt="2025-01-30T16:19:55.575" v="44" actId="47"/>
        <pc:sldMkLst>
          <pc:docMk/>
          <pc:sldMk cId="1940093308" sldId="305"/>
        </pc:sldMkLst>
      </pc:sldChg>
      <pc:sldChg chg="del">
        <pc:chgData name="Constance Poitras" userId="24d0b826e1b83865" providerId="LiveId" clId="{60BA8FEB-8F5B-4693-815B-9A91A029F3BC}" dt="2025-01-30T16:19:55.421" v="43" actId="47"/>
        <pc:sldMkLst>
          <pc:docMk/>
          <pc:sldMk cId="4162891960" sldId="306"/>
        </pc:sldMkLst>
      </pc:sldChg>
      <pc:sldChg chg="del">
        <pc:chgData name="Constance Poitras" userId="24d0b826e1b83865" providerId="LiveId" clId="{60BA8FEB-8F5B-4693-815B-9A91A029F3BC}" dt="2025-01-30T16:19:55.259" v="42" actId="47"/>
        <pc:sldMkLst>
          <pc:docMk/>
          <pc:sldMk cId="428451852" sldId="308"/>
        </pc:sldMkLst>
      </pc:sldChg>
      <pc:sldChg chg="del">
        <pc:chgData name="Constance Poitras" userId="24d0b826e1b83865" providerId="LiveId" clId="{60BA8FEB-8F5B-4693-815B-9A91A029F3BC}" dt="2025-01-30T16:19:55.104" v="41" actId="47"/>
        <pc:sldMkLst>
          <pc:docMk/>
          <pc:sldMk cId="1026101664" sldId="309"/>
        </pc:sldMkLst>
      </pc:sldChg>
      <pc:sldChg chg="del">
        <pc:chgData name="Constance Poitras" userId="24d0b826e1b83865" providerId="LiveId" clId="{60BA8FEB-8F5B-4693-815B-9A91A029F3BC}" dt="2025-01-30T16:19:54.808" v="39" actId="47"/>
        <pc:sldMkLst>
          <pc:docMk/>
          <pc:sldMk cId="3957956030" sldId="310"/>
        </pc:sldMkLst>
      </pc:sldChg>
      <pc:sldChg chg="del">
        <pc:chgData name="Constance Poitras" userId="24d0b826e1b83865" providerId="LiveId" clId="{60BA8FEB-8F5B-4693-815B-9A91A029F3BC}" dt="2025-01-30T16:19:54.638" v="38" actId="47"/>
        <pc:sldMkLst>
          <pc:docMk/>
          <pc:sldMk cId="2678046768" sldId="311"/>
        </pc:sldMkLst>
      </pc:sldChg>
      <pc:sldChg chg="del">
        <pc:chgData name="Constance Poitras" userId="24d0b826e1b83865" providerId="LiveId" clId="{60BA8FEB-8F5B-4693-815B-9A91A029F3BC}" dt="2025-01-30T16:19:54.525" v="37" actId="47"/>
        <pc:sldMkLst>
          <pc:docMk/>
          <pc:sldMk cId="1644492523" sldId="312"/>
        </pc:sldMkLst>
      </pc:sldChg>
      <pc:sldChg chg="del">
        <pc:chgData name="Constance Poitras" userId="24d0b826e1b83865" providerId="LiveId" clId="{60BA8FEB-8F5B-4693-815B-9A91A029F3BC}" dt="2025-01-30T16:19:54.349" v="36" actId="47"/>
        <pc:sldMkLst>
          <pc:docMk/>
          <pc:sldMk cId="2672026684" sldId="313"/>
        </pc:sldMkLst>
      </pc:sldChg>
      <pc:sldChg chg="del">
        <pc:chgData name="Constance Poitras" userId="24d0b826e1b83865" providerId="LiveId" clId="{60BA8FEB-8F5B-4693-815B-9A91A029F3BC}" dt="2025-01-30T16:19:53.933" v="33" actId="47"/>
        <pc:sldMkLst>
          <pc:docMk/>
          <pc:sldMk cId="4225664913" sldId="315"/>
        </pc:sldMkLst>
      </pc:sldChg>
      <pc:sldChg chg="del">
        <pc:chgData name="Constance Poitras" userId="24d0b826e1b83865" providerId="LiveId" clId="{60BA8FEB-8F5B-4693-815B-9A91A029F3BC}" dt="2025-01-30T16:19:54.057" v="34" actId="47"/>
        <pc:sldMkLst>
          <pc:docMk/>
          <pc:sldMk cId="536811596" sldId="316"/>
        </pc:sldMkLst>
      </pc:sldChg>
      <pc:sldChg chg="del">
        <pc:chgData name="Constance Poitras" userId="24d0b826e1b83865" providerId="LiveId" clId="{60BA8FEB-8F5B-4693-815B-9A91A029F3BC}" dt="2025-01-30T16:19:53.801" v="32" actId="47"/>
        <pc:sldMkLst>
          <pc:docMk/>
          <pc:sldMk cId="3091384717" sldId="317"/>
        </pc:sldMkLst>
      </pc:sldChg>
      <pc:sldChg chg="del">
        <pc:chgData name="Constance Poitras" userId="24d0b826e1b83865" providerId="LiveId" clId="{60BA8FEB-8F5B-4693-815B-9A91A029F3BC}" dt="2025-01-30T16:19:53.670" v="31" actId="47"/>
        <pc:sldMkLst>
          <pc:docMk/>
          <pc:sldMk cId="3028145920" sldId="318"/>
        </pc:sldMkLst>
      </pc:sldChg>
      <pc:sldChg chg="del">
        <pc:chgData name="Constance Poitras" userId="24d0b826e1b83865" providerId="LiveId" clId="{60BA8FEB-8F5B-4693-815B-9A91A029F3BC}" dt="2025-01-30T16:19:53.521" v="30" actId="47"/>
        <pc:sldMkLst>
          <pc:docMk/>
          <pc:sldMk cId="883573382" sldId="319"/>
        </pc:sldMkLst>
      </pc:sldChg>
      <pc:sldChg chg="del">
        <pc:chgData name="Constance Poitras" userId="24d0b826e1b83865" providerId="LiveId" clId="{60BA8FEB-8F5B-4693-815B-9A91A029F3BC}" dt="2025-01-30T16:19:53.395" v="29" actId="47"/>
        <pc:sldMkLst>
          <pc:docMk/>
          <pc:sldMk cId="2587385606" sldId="320"/>
        </pc:sldMkLst>
      </pc:sldChg>
      <pc:sldChg chg="del">
        <pc:chgData name="Constance Poitras" userId="24d0b826e1b83865" providerId="LiveId" clId="{60BA8FEB-8F5B-4693-815B-9A91A029F3BC}" dt="2025-01-30T16:19:53.252" v="28" actId="47"/>
        <pc:sldMkLst>
          <pc:docMk/>
          <pc:sldMk cId="3442652105" sldId="321"/>
        </pc:sldMkLst>
      </pc:sldChg>
      <pc:sldChg chg="del">
        <pc:chgData name="Constance Poitras" userId="24d0b826e1b83865" providerId="LiveId" clId="{60BA8FEB-8F5B-4693-815B-9A91A029F3BC}" dt="2025-01-30T16:19:53.117" v="27" actId="47"/>
        <pc:sldMkLst>
          <pc:docMk/>
          <pc:sldMk cId="3391316954" sldId="322"/>
        </pc:sldMkLst>
      </pc:sldChg>
      <pc:sldChg chg="del">
        <pc:chgData name="Constance Poitras" userId="24d0b826e1b83865" providerId="LiveId" clId="{60BA8FEB-8F5B-4693-815B-9A91A029F3BC}" dt="2025-01-30T16:19:52.989" v="26" actId="47"/>
        <pc:sldMkLst>
          <pc:docMk/>
          <pc:sldMk cId="3939459883" sldId="323"/>
        </pc:sldMkLst>
      </pc:sldChg>
      <pc:sldChg chg="del">
        <pc:chgData name="Constance Poitras" userId="24d0b826e1b83865" providerId="LiveId" clId="{60BA8FEB-8F5B-4693-815B-9A91A029F3BC}" dt="2025-01-30T16:19:52.859" v="25" actId="47"/>
        <pc:sldMkLst>
          <pc:docMk/>
          <pc:sldMk cId="1611965960" sldId="324"/>
        </pc:sldMkLst>
      </pc:sldChg>
      <pc:sldChg chg="del">
        <pc:chgData name="Constance Poitras" userId="24d0b826e1b83865" providerId="LiveId" clId="{60BA8FEB-8F5B-4693-815B-9A91A029F3BC}" dt="2025-01-30T16:19:48.888" v="12" actId="47"/>
        <pc:sldMkLst>
          <pc:docMk/>
          <pc:sldMk cId="670894311" sldId="325"/>
        </pc:sldMkLst>
      </pc:sldChg>
      <pc:sldChg chg="del">
        <pc:chgData name="Constance Poitras" userId="24d0b826e1b83865" providerId="LiveId" clId="{60BA8FEB-8F5B-4693-815B-9A91A029F3BC}" dt="2025-01-30T16:19:49.716" v="16" actId="47"/>
        <pc:sldMkLst>
          <pc:docMk/>
          <pc:sldMk cId="1039198213" sldId="326"/>
        </pc:sldMkLst>
      </pc:sldChg>
      <pc:sldChg chg="del">
        <pc:chgData name="Constance Poitras" userId="24d0b826e1b83865" providerId="LiveId" clId="{60BA8FEB-8F5B-4693-815B-9A91A029F3BC}" dt="2025-01-30T16:19:52.677" v="24" actId="47"/>
        <pc:sldMkLst>
          <pc:docMk/>
          <pc:sldMk cId="355187334" sldId="327"/>
        </pc:sldMkLst>
      </pc:sldChg>
      <pc:sldChg chg="del">
        <pc:chgData name="Constance Poitras" userId="24d0b826e1b83865" providerId="LiveId" clId="{60BA8FEB-8F5B-4693-815B-9A91A029F3BC}" dt="2025-01-30T16:19:52.072" v="22" actId="47"/>
        <pc:sldMkLst>
          <pc:docMk/>
          <pc:sldMk cId="3145374504" sldId="328"/>
        </pc:sldMkLst>
      </pc:sldChg>
      <pc:sldChg chg="del">
        <pc:chgData name="Constance Poitras" userId="24d0b826e1b83865" providerId="LiveId" clId="{60BA8FEB-8F5B-4693-815B-9A91A029F3BC}" dt="2025-01-30T16:19:51.559" v="21" actId="47"/>
        <pc:sldMkLst>
          <pc:docMk/>
          <pc:sldMk cId="2267423807" sldId="329"/>
        </pc:sldMkLst>
      </pc:sldChg>
      <pc:sldChg chg="del">
        <pc:chgData name="Constance Poitras" userId="24d0b826e1b83865" providerId="LiveId" clId="{60BA8FEB-8F5B-4693-815B-9A91A029F3BC}" dt="2025-01-30T16:19:51.242" v="20" actId="47"/>
        <pc:sldMkLst>
          <pc:docMk/>
          <pc:sldMk cId="3252912918" sldId="330"/>
        </pc:sldMkLst>
      </pc:sldChg>
      <pc:sldChg chg="del">
        <pc:chgData name="Constance Poitras" userId="24d0b826e1b83865" providerId="LiveId" clId="{60BA8FEB-8F5B-4693-815B-9A91A029F3BC}" dt="2025-01-30T16:19:50.873" v="19" actId="47"/>
        <pc:sldMkLst>
          <pc:docMk/>
          <pc:sldMk cId="1181203033" sldId="33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77BED-85A4-4A84-BF65-063954F810D6}" type="datetimeFigureOut">
              <a:rPr lang="fr-CA" smtClean="0"/>
              <a:t>2025-02-01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90246-2DBA-4C52-A459-E7BE026B3A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446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372958-2EA8-6EF9-F295-81E2E6DFF3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CD9168-7F2B-AD91-36A0-35CD15B87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B0461F-5A7B-1A4B-4EC6-AD63B156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1E8E-474F-4478-B6FA-8429896EC775}" type="datetime1">
              <a:rPr lang="fr-CA" smtClean="0"/>
              <a:t>2025-02-01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07C67B-F5D0-6099-8F0B-44BC77E09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5F7626-2EE5-4676-F30C-09C3F67DA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883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A20689-6929-8811-5924-7561BF65C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884023-7514-A76C-4C45-8F1E13896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85FCC8-8F57-12E5-CCB3-23815199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6B7A-3D1C-4B10-8D4A-3F12DCFD2CA7}" type="datetime1">
              <a:rPr lang="fr-CA" smtClean="0"/>
              <a:t>2025-02-01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8EF038-5E46-896C-D0A0-747DA0D94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1FE0AF-D2B5-077A-2B6F-F3C41DC7E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574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DBA6657-9B1A-37BF-7B02-DF596A417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BE11F9-4DE6-6A01-9A1A-376CA245F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882058-97C4-C71C-33F8-1BD4F7B7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B7E3-701A-44CB-B46A-E580208D0A73}" type="datetime1">
              <a:rPr lang="fr-CA" smtClean="0"/>
              <a:t>2025-02-01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02AB49-25DF-5B06-8239-DCCB58E8B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70ABAF-A5DE-978B-CB19-DA95B2E19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780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FA21D-6099-9BD1-C5A2-4BC22AA17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F98095-1A88-BED7-97AC-C24C83E46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EA7B48-EE51-6B19-49DF-2AE1892B8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AB8-BD7B-461A-89CC-F4A5264AB2A0}" type="datetime1">
              <a:rPr lang="fr-CA" smtClean="0"/>
              <a:t>2025-02-01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C29B89-5E4A-DFF5-5595-3E68CBDA5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A2416F-8648-0495-D593-FAFD4591A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771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0F09B0-1C78-51BF-F5D8-A78A62E86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CF2DB0-1668-4628-5A64-9647AF0DD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0BFEEE-D8F3-D41D-B45B-7DFDF128D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BA04-4114-42D7-9412-07B9AA44708E}" type="datetime1">
              <a:rPr lang="fr-CA" smtClean="0"/>
              <a:t>2025-02-01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D1045-5332-E98F-AD4E-9CEE99A9E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B82EB5-115B-6C7E-7AEE-81415F781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204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0DF50-87B0-ADB0-3E6A-CB4AD4FB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1AE0A7-0455-2091-A7DF-11946C047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13690F-F3A5-D52D-33F7-74A9DE439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2F44BB-7DF7-A115-3ECC-6E9671EAA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57C8-9A6A-4847-81D4-DD79270F8CC8}" type="datetime1">
              <a:rPr lang="fr-CA" smtClean="0"/>
              <a:t>2025-02-01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796ED9-D03B-4C4F-892C-72DC1970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7CEC87-2F0E-52C4-F198-C932EDA00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306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5EA6FD-3D66-80D1-AAAC-DDEB4C8E7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F27D08-3455-828D-C608-6DC33D3B7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A79816-E8B5-B97D-D1C5-757241D5A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E4FD82-9C86-DDB9-A6A6-15E630440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600455-43C4-8D85-49B7-F0AE09C57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CAD4EC4-FA74-CBCB-481D-1106A9B39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488-AA46-42EC-97E2-6C7B9B9AE1CC}" type="datetime1">
              <a:rPr lang="fr-CA" smtClean="0"/>
              <a:t>2025-02-01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D5A058B-22E6-4A0E-F9B1-D76723A5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33AA513-32CB-BE01-B91E-A12FFA55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926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07C2D1-8715-2600-AF67-D65C6F705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26066E-B90C-95B1-F3D7-B9A85D6C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9BF-1121-437E-BFAB-529A2B6F8B81}" type="datetime1">
              <a:rPr lang="fr-CA" smtClean="0"/>
              <a:t>2025-02-01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AEF4037-37BC-2B12-25A3-C604EBCA3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DB7045-943D-E1FF-1117-5D8901716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525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EC369A-79DA-9FB7-4C31-86225E2F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B288-C4E4-4B25-9218-30FD435FE31D}" type="datetime1">
              <a:rPr lang="fr-CA" smtClean="0"/>
              <a:t>2025-02-01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142D15F-81C7-A8E3-631B-E52E18248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669088-D798-CB3C-C450-B8D3888E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651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AFD52F-B6EC-D411-A97A-333FF130B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E8FC2B-2850-A655-055B-93F73C841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C2DC76-A065-BA23-A32D-3E49989BA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3F2B1B-3145-65F4-AA54-6DFABAFF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3648-C0E5-4448-8BC7-44252EAAE50A}" type="datetime1">
              <a:rPr lang="fr-CA" smtClean="0"/>
              <a:t>2025-02-01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1372EA-013F-F134-1DD4-AA632678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6615F8-F2E2-8252-47C4-2FB0C96F4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698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52A3B1-E56B-D62A-7E87-EA4406C2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614F53B-7402-555A-C884-1FBF49369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1E89F2-B8AE-F481-7241-9C164108E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6FBCF7-4205-4FBF-FC58-ADA1F74D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C23C-DF57-4651-9B0E-791ED1897973}" type="datetime1">
              <a:rPr lang="fr-CA" smtClean="0"/>
              <a:t>2025-02-01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B5A2EF-A4AA-C8EF-531D-7122225E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64ACF2-78BD-BCF7-8BA0-16E8284FD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285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F90DAE5-9129-E586-3F36-424E04533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849962-31E2-3783-808A-532638220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7D6C65-3E48-052F-86ED-64BF3ACE4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093F7B-1794-485F-898E-5182C0C62D02}" type="datetime1">
              <a:rPr lang="fr-CA" smtClean="0"/>
              <a:t>2025-02-01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B18B5E-5C84-3709-9536-949504C2A4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536D0C-093D-833D-BFB5-D684335B9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8B4FB7-AB8A-41EC-A5E3-0904986CC2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634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862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3B1AC2-3986-85EC-D740-D4FFC05D66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Méthodes de recherche en sciences de l’information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BE739C-3F15-4310-9CC2-9DE1A5B45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lang="fr-CA" dirty="0"/>
              <a:t>Cours 5 – 5 février 2025</a:t>
            </a:r>
          </a:p>
          <a:p>
            <a:endParaRPr lang="fr-CA" dirty="0"/>
          </a:p>
          <a:p>
            <a:r>
              <a:rPr lang="fr-CA" sz="1800" dirty="0"/>
              <a:t>Constance Poitras</a:t>
            </a:r>
          </a:p>
        </p:txBody>
      </p:sp>
    </p:spTree>
    <p:extLst>
      <p:ext uri="{BB962C8B-B14F-4D97-AF65-F5344CB8AC3E}">
        <p14:creationId xmlns:p14="http://schemas.microsoft.com/office/powerpoint/2010/main" val="3727853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79A94B-409E-A992-4F24-34465E39C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CE88346F-AA54-7F22-B111-8514EA3E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5. Entrevue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5B9AA84-EEFE-BC3C-0BDF-1BFC6F8FC4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25EB9B9-6D75-DD03-81F3-D6426381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3147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F13E4A-DCD4-0050-4121-10903F161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E2F41A-4A43-451E-46F6-450121954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Degré de structuration de l’entrevue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507266F4-1ACE-6A0B-872D-9182F7A122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740198"/>
              </p:ext>
            </p:extLst>
          </p:nvPr>
        </p:nvGraphicFramePr>
        <p:xfrm>
          <a:off x="838200" y="1825625"/>
          <a:ext cx="10515600" cy="3845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76359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1639608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9461449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741264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Non structurée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Semi-structurée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Structurée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681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Style de l’entrevue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Questions et ordre des questions non déterminés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Très flexible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Liste de thèmes prédéfinis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Ordre et formulation des questions en fonction du répondant</a:t>
                      </a:r>
                    </a:p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Questions et ordre des questions prédéfinis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Peu flexible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797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Guide d’entrevue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Contient les grandes lignes des thèmes à explorer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Variable: parfois juste des thématiques, parfois accompagnés de quelques questions formulées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Liste des questions dans l’ordre avec la bonne formulation (ressemble au questionnaire)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929625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A850FE-7AB5-B4D7-A7AD-43906674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11</a:t>
            </a:fld>
            <a:endParaRPr lang="fr-CA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B95F350D-F286-3CE2-6C3B-DD4720CF5B51}"/>
              </a:ext>
            </a:extLst>
          </p:cNvPr>
          <p:cNvSpPr/>
          <p:nvPr/>
        </p:nvSpPr>
        <p:spPr>
          <a:xfrm>
            <a:off x="3581400" y="5806122"/>
            <a:ext cx="7772400" cy="91535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Connaissance du phénomène à l’étude</a:t>
            </a:r>
          </a:p>
        </p:txBody>
      </p:sp>
    </p:spTree>
    <p:extLst>
      <p:ext uri="{BB962C8B-B14F-4D97-AF65-F5344CB8AC3E}">
        <p14:creationId xmlns:p14="http://schemas.microsoft.com/office/powerpoint/2010/main" val="982986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55C070-B68E-B765-FBEA-B54B9B97B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C85D62C-1DC0-D319-951D-640F6315F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6. Observation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E762694-AF71-AC25-1197-E71607B834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E979F0-2BCC-A6C5-D0AC-0E876F2C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8401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7A62BC-F49C-D39A-C712-59C8002F15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6D4557-EFEF-114C-965A-A366952A0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Observation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6DF194-3490-4D84-BC4A-49E787C94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fr-CA" dirty="0"/>
              <a:t>Voir carte conceptuelle</a:t>
            </a:r>
          </a:p>
          <a:p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A945A9-59B2-BDC7-35A6-7A6EC6CAA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6847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1F9F8A-34CA-62C2-97A5-B8A9ED9CE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7F0A89E-A802-AD59-A323-4BDC59FC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7. Choix d’une méthode de collecte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CE95D51-E4EE-9DAD-4BC9-48F069E175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8E9DF3-4848-D164-7F45-712B5CF4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6159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8F1CF8-9ED8-7D4B-B7DB-AC29EFD7A5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BC7CCF-A4E8-F1F3-9865-0B83509D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Choix d’une méthode de recherche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F51799-529D-AFA4-179A-D080420CE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49D780-C5C7-44E4-8F06-41D2A6F14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15</a:t>
            </a:fld>
            <a:endParaRPr lang="fr-CA"/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9FDF9CB0-50B4-1FFD-2A94-70DE812D46D4}"/>
              </a:ext>
            </a:extLst>
          </p:cNvPr>
          <p:cNvSpPr/>
          <p:nvPr/>
        </p:nvSpPr>
        <p:spPr>
          <a:xfrm>
            <a:off x="2017776" y="2445257"/>
            <a:ext cx="7772400" cy="91535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Connaissance du phénomène à l’étude</a:t>
            </a:r>
          </a:p>
        </p:txBody>
      </p:sp>
      <p:sp>
        <p:nvSpPr>
          <p:cNvPr id="7" name="Signe Plus 6">
            <a:extLst>
              <a:ext uri="{FF2B5EF4-FFF2-40B4-BE49-F238E27FC236}">
                <a16:creationId xmlns:a16="http://schemas.microsoft.com/office/drawing/2014/main" id="{2849823B-B06B-6629-BC4E-2A3B37A9B9B6}"/>
              </a:ext>
            </a:extLst>
          </p:cNvPr>
          <p:cNvSpPr/>
          <p:nvPr/>
        </p:nvSpPr>
        <p:spPr>
          <a:xfrm>
            <a:off x="10096500" y="2083944"/>
            <a:ext cx="1746504" cy="1637981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Signe Moins 7">
            <a:extLst>
              <a:ext uri="{FF2B5EF4-FFF2-40B4-BE49-F238E27FC236}">
                <a16:creationId xmlns:a16="http://schemas.microsoft.com/office/drawing/2014/main" id="{9C1E7127-BA61-8F7A-40A8-70C2B6820242}"/>
              </a:ext>
            </a:extLst>
          </p:cNvPr>
          <p:cNvSpPr/>
          <p:nvPr/>
        </p:nvSpPr>
        <p:spPr>
          <a:xfrm>
            <a:off x="57912" y="2235422"/>
            <a:ext cx="1653540" cy="1335024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52DD99B3-6AF6-C64B-68E8-95A81D631051}"/>
              </a:ext>
            </a:extLst>
          </p:cNvPr>
          <p:cNvSpPr/>
          <p:nvPr/>
        </p:nvSpPr>
        <p:spPr>
          <a:xfrm>
            <a:off x="2017776" y="4001294"/>
            <a:ext cx="7772400" cy="91535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Structure de la méthode de collecte</a:t>
            </a:r>
          </a:p>
        </p:txBody>
      </p:sp>
      <p:sp>
        <p:nvSpPr>
          <p:cNvPr id="10" name="Signe Plus 9">
            <a:extLst>
              <a:ext uri="{FF2B5EF4-FFF2-40B4-BE49-F238E27FC236}">
                <a16:creationId xmlns:a16="http://schemas.microsoft.com/office/drawing/2014/main" id="{7268B65B-8DA9-822E-FB0B-31A388EE323B}"/>
              </a:ext>
            </a:extLst>
          </p:cNvPr>
          <p:cNvSpPr/>
          <p:nvPr/>
        </p:nvSpPr>
        <p:spPr>
          <a:xfrm>
            <a:off x="10096500" y="3639979"/>
            <a:ext cx="1746504" cy="1637981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Signe Moins 10">
            <a:extLst>
              <a:ext uri="{FF2B5EF4-FFF2-40B4-BE49-F238E27FC236}">
                <a16:creationId xmlns:a16="http://schemas.microsoft.com/office/drawing/2014/main" id="{4F4D9A43-7F5D-279D-951A-FDFE78E70901}"/>
              </a:ext>
            </a:extLst>
          </p:cNvPr>
          <p:cNvSpPr/>
          <p:nvPr/>
        </p:nvSpPr>
        <p:spPr>
          <a:xfrm>
            <a:off x="57912" y="3721925"/>
            <a:ext cx="1653540" cy="1335024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9750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A2EF55-D1C0-30CC-65CD-63B65EA39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8AD166-F67B-3BB2-FCDF-86D60911A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Choix d’une méthode de recherche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C4AF69-C4F3-1272-5D61-4696D8C1B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3F1F45-A4AF-B673-A258-78C1039D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16</a:t>
            </a:fld>
            <a:endParaRPr lang="fr-CA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1B63FDFE-8E47-D505-1D6C-F3930512C619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Exercice </a:t>
            </a:r>
            <a:r>
              <a:rPr lang="fr-CA" dirty="0" err="1"/>
              <a:t>Wooclap</a:t>
            </a:r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7456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3B1AC2-3986-85EC-D740-D4FFC05D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la séance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BE739C-3F15-4310-9CC2-9DE1A5B45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Retour sur le texte de Noel, le devoir 2 et le tableau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Exercice sur les types d’indicateurs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Questionnaire (suite)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PAUSE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Entrevue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Observation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Choix d’une méthode de collecte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Présentation TP2</a:t>
            </a:r>
          </a:p>
          <a:p>
            <a:pPr marL="514350" indent="-514350">
              <a:buFont typeface="+mj-lt"/>
              <a:buAutoNum type="arabicPeriod"/>
            </a:pPr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925531-A0DC-6A1F-E3D5-36CCA3287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3527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ADDCD3-EDCB-D869-40CB-2DF039DB5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2948AFB-7D39-73AC-9A3F-C1C6DE130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1. Retour sur le texte de Noel, le Devoir 2 et le tableau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F9DDB0A-31DA-951C-3E21-B0663D4867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8359F3B-489E-037B-57C5-330655B21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031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0E84E0-570A-A761-4C52-0D84D6757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4745ED68-FB6F-5130-B774-0F640EEA5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2. Exercice sur les types d’indicateurs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08398E3-03E1-AFBE-E2BE-96C7AEC06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E84EFF-88DD-DA87-4C4F-1D3EDCB9E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481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BD3DDA-3170-9F54-49F7-D63B8C224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060AC0-07F4-4A24-1117-16E1C674B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Types d’indicateurs: rappel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71D402C1-D6FC-B593-BF87-61B183E2C1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577114"/>
              </p:ext>
            </p:extLst>
          </p:nvPr>
        </p:nvGraphicFramePr>
        <p:xfrm>
          <a:off x="838200" y="2893441"/>
          <a:ext cx="10515597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49597213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92358877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839727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CA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Nature des données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Exemple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826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Nominal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Catégories sans ordre logique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Couleur des yeux, genre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36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Ordinal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Catégories avec ordre logique, mais sans écart mesurable</a:t>
                      </a:r>
                      <a:endParaRPr lang="fr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Niveau d’éducation, Satisfaction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6551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Numérique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Données quantitatives avec écart mesurable</a:t>
                      </a:r>
                      <a:endParaRPr lang="fr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Température, revenu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219491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3AEC346-BBF9-BDD4-067B-96E02744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6934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EEBC2F-2418-693E-E569-918E7F2E5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68E96A-53F6-F818-DDE0-F7F2C9928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Types d’indicateurs: exemple de l’exercice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662A00-41EE-6976-74B5-34F94D54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6</a:t>
            </a:fld>
            <a:endParaRPr lang="fr-CA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2C2BC3-02AD-0B91-37B7-0A12610F1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0" i="1" dirty="0">
                <a:solidFill>
                  <a:srgbClr val="223042"/>
                </a:solidFill>
                <a:effectLst/>
                <a:latin typeface="Nunito" panose="020F0502020204030204" pitchFamily="2" charset="0"/>
              </a:rPr>
              <a:t>Vous travaillez sur l’utilisation des bibliothèques publiques par les usagers. Une première dimension à explorer est l’utilisation des services en bibliothèques. Vous souhaitez identifier des indicateurs pour mesurer cette dimension</a:t>
            </a:r>
          </a:p>
          <a:p>
            <a:endParaRPr lang="fr-FR" dirty="0">
              <a:solidFill>
                <a:srgbClr val="223042"/>
              </a:solidFill>
              <a:latin typeface="Nunito" panose="020F0502020204030204" pitchFamily="2" charset="0"/>
            </a:endParaRPr>
          </a:p>
          <a:p>
            <a:r>
              <a:rPr lang="fr-FR" b="1" dirty="0">
                <a:solidFill>
                  <a:srgbClr val="223042"/>
                </a:solidFill>
                <a:latin typeface="Nunito" panose="020F0502020204030204" pitchFamily="2" charset="0"/>
              </a:rPr>
              <a:t>Indicateur nominal</a:t>
            </a:r>
            <a:r>
              <a:rPr lang="fr-FR" dirty="0">
                <a:solidFill>
                  <a:srgbClr val="223042"/>
                </a:solidFill>
                <a:latin typeface="Nunito" panose="020F0502020204030204" pitchFamily="2" charset="0"/>
              </a:rPr>
              <a:t>: types d’activités (heure du conte, club de lecture, etc.)</a:t>
            </a:r>
          </a:p>
          <a:p>
            <a:r>
              <a:rPr lang="fr-FR" b="1" dirty="0">
                <a:solidFill>
                  <a:srgbClr val="223042"/>
                </a:solidFill>
                <a:latin typeface="Nunito" panose="020F0502020204030204" pitchFamily="2" charset="0"/>
              </a:rPr>
              <a:t>Indicateur ordinal</a:t>
            </a:r>
            <a:r>
              <a:rPr lang="fr-FR" dirty="0">
                <a:solidFill>
                  <a:srgbClr val="223042"/>
                </a:solidFill>
                <a:latin typeface="Nunito" panose="020F0502020204030204" pitchFamily="2" charset="0"/>
              </a:rPr>
              <a:t>: échelle de satisfaction pour les activités</a:t>
            </a:r>
          </a:p>
          <a:p>
            <a:r>
              <a:rPr lang="fr-FR" b="1" dirty="0">
                <a:solidFill>
                  <a:srgbClr val="223042"/>
                </a:solidFill>
                <a:latin typeface="Nunito" panose="020F0502020204030204" pitchFamily="2" charset="0"/>
              </a:rPr>
              <a:t>Indicateur numérique</a:t>
            </a:r>
            <a:r>
              <a:rPr lang="fr-FR" dirty="0">
                <a:solidFill>
                  <a:srgbClr val="223042"/>
                </a:solidFill>
                <a:latin typeface="Nunito" panose="020F0502020204030204" pitchFamily="2" charset="0"/>
              </a:rPr>
              <a:t>: le nombre d’inscription aux activités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50104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2D1D71-DF68-9766-B94F-4BDD5BC18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8338B4B3-4824-BCE0-3AFD-97AFCE34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3. Questionnaire (suite)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3FB4491-7BF8-F46B-1163-C789F0CE38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32E2E1-A3AF-0158-B683-EE43F1A7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4088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F02D5F-CCEE-2699-D8BB-9AF374AE8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ACA75F-CC01-9B4A-489E-0FABC4F9C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Introduction d’un questionnaire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BB9E96-E93B-EBA5-7987-AFF3F9D2C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fr-CA" dirty="0"/>
              <a:t>Semblable à un formulaire de consentement</a:t>
            </a:r>
          </a:p>
          <a:p>
            <a:r>
              <a:rPr lang="fr-CA" dirty="0"/>
              <a:t>Doit contenir toutes les informations nécessaires aux participants:</a:t>
            </a:r>
          </a:p>
          <a:p>
            <a:pPr lvl="1"/>
            <a:r>
              <a:rPr lang="fr-CA" dirty="0"/>
              <a:t>Contexte du sondage/but de l’étude/responsable de l’étude</a:t>
            </a:r>
          </a:p>
          <a:p>
            <a:pPr lvl="1"/>
            <a:r>
              <a:rPr lang="fr-CA" dirty="0"/>
              <a:t>Temps estimé pour remplir le questionnaire</a:t>
            </a:r>
          </a:p>
          <a:p>
            <a:pPr lvl="1"/>
            <a:r>
              <a:rPr lang="fr-CA" dirty="0"/>
              <a:t>Une invitation à participer</a:t>
            </a:r>
          </a:p>
          <a:p>
            <a:pPr lvl="1"/>
            <a:r>
              <a:rPr lang="fr-CA" dirty="0"/>
              <a:t>Directives claires</a:t>
            </a:r>
          </a:p>
          <a:p>
            <a:pPr lvl="1"/>
            <a:r>
              <a:rPr lang="fr-CA" dirty="0"/>
              <a:t>À qui s’adresse le sondage (ex: poste occupé, âge, etc.)</a:t>
            </a:r>
          </a:p>
          <a:p>
            <a:pPr lvl="1"/>
            <a:r>
              <a:rPr lang="fr-CA" dirty="0"/>
              <a:t>Anonymat/confidentialité</a:t>
            </a:r>
          </a:p>
          <a:p>
            <a:endParaRPr lang="fr-CA" dirty="0"/>
          </a:p>
          <a:p>
            <a:pPr marL="514350" indent="-514350">
              <a:buFont typeface="+mj-lt"/>
              <a:buAutoNum type="arabicPeriod"/>
            </a:pP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54179A-F8FA-27EF-9228-A27807F57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23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AF9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D94D5D-4B10-02F7-97D0-6ADCF7831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A3AD9BE3-0A14-64BE-E10A-A739EA5A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4. Pause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BF8C96E-1EA9-13B5-1FB8-B11CEE8222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AEB700-A0B2-1F32-C28B-CBEDCBEA2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4FB7-AB8A-41EC-A5E3-0904986CC267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72676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3231</TotalTime>
  <Words>393</Words>
  <Application>Microsoft Office PowerPoint</Application>
  <PresentationFormat>Grand écran</PresentationFormat>
  <Paragraphs>86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Nunito</vt:lpstr>
      <vt:lpstr>Thème Office</vt:lpstr>
      <vt:lpstr>Méthodes de recherche en sciences de l’information</vt:lpstr>
      <vt:lpstr>Plan de la séance</vt:lpstr>
      <vt:lpstr>1. Retour sur le texte de Noel, le Devoir 2 et le tableau</vt:lpstr>
      <vt:lpstr>2. Exercice sur les types d’indicateurs</vt:lpstr>
      <vt:lpstr>Types d’indicateurs: rappel</vt:lpstr>
      <vt:lpstr>Types d’indicateurs: exemple de l’exercice</vt:lpstr>
      <vt:lpstr>3. Questionnaire (suite)</vt:lpstr>
      <vt:lpstr>Introduction d’un questionnaire</vt:lpstr>
      <vt:lpstr>4. Pause</vt:lpstr>
      <vt:lpstr>5. Entrevue</vt:lpstr>
      <vt:lpstr>Degré de structuration de l’entrevue</vt:lpstr>
      <vt:lpstr>6. Observation</vt:lpstr>
      <vt:lpstr>Observation</vt:lpstr>
      <vt:lpstr>7. Choix d’une méthode de collecte</vt:lpstr>
      <vt:lpstr>Choix d’une méthode de recherche</vt:lpstr>
      <vt:lpstr>Choix d’une méthode de recherche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Constance Poitras</dc:creator>
  <cp:lastModifiedBy>Constance Poitras</cp:lastModifiedBy>
  <cp:revision>6</cp:revision>
  <dcterms:created xsi:type="dcterms:W3CDTF">2024-10-07T10:59:03Z</dcterms:created>
  <dcterms:modified xsi:type="dcterms:W3CDTF">2025-02-01T22:38:16Z</dcterms:modified>
</cp:coreProperties>
</file>