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8"/>
  </p:notesMasterIdLst>
  <p:sldIdLst>
    <p:sldId id="256" r:id="rId2"/>
    <p:sldId id="258" r:id="rId3"/>
    <p:sldId id="283" r:id="rId4"/>
    <p:sldId id="286" r:id="rId5"/>
    <p:sldId id="296" r:id="rId6"/>
    <p:sldId id="323" r:id="rId7"/>
    <p:sldId id="284" r:id="rId8"/>
    <p:sldId id="324" r:id="rId9"/>
    <p:sldId id="325" r:id="rId10"/>
    <p:sldId id="288" r:id="rId11"/>
    <p:sldId id="293" r:id="rId12"/>
    <p:sldId id="326" r:id="rId13"/>
    <p:sldId id="327" r:id="rId14"/>
    <p:sldId id="328" r:id="rId15"/>
    <p:sldId id="290" r:id="rId16"/>
    <p:sldId id="332" r:id="rId17"/>
    <p:sldId id="333" r:id="rId18"/>
    <p:sldId id="330" r:id="rId19"/>
    <p:sldId id="331" r:id="rId20"/>
    <p:sldId id="287" r:id="rId21"/>
    <p:sldId id="272" r:id="rId22"/>
    <p:sldId id="297" r:id="rId23"/>
    <p:sldId id="298" r:id="rId24"/>
    <p:sldId id="299" r:id="rId25"/>
    <p:sldId id="300" r:id="rId26"/>
    <p:sldId id="301" r:id="rId27"/>
    <p:sldId id="302" r:id="rId28"/>
    <p:sldId id="303" r:id="rId29"/>
    <p:sldId id="304" r:id="rId30"/>
    <p:sldId id="305" r:id="rId31"/>
    <p:sldId id="306" r:id="rId32"/>
    <p:sldId id="307" r:id="rId33"/>
    <p:sldId id="309" r:id="rId34"/>
    <p:sldId id="308" r:id="rId35"/>
    <p:sldId id="310" r:id="rId36"/>
    <p:sldId id="311" r:id="rId37"/>
    <p:sldId id="312" r:id="rId38"/>
    <p:sldId id="314" r:id="rId39"/>
    <p:sldId id="313" r:id="rId40"/>
    <p:sldId id="315" r:id="rId41"/>
    <p:sldId id="316" r:id="rId42"/>
    <p:sldId id="317" r:id="rId43"/>
    <p:sldId id="318" r:id="rId44"/>
    <p:sldId id="319" r:id="rId45"/>
    <p:sldId id="320" r:id="rId46"/>
    <p:sldId id="321" r:id="rId4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0D8CE"/>
    <a:srgbClr val="BFAF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A49384-2AC9-4C61-8B42-4DD7D7BF1C88}" v="10" dt="2025-02-11T15:20:50.258"/>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3" autoAdjust="0"/>
    <p:restoredTop sz="94660"/>
  </p:normalViewPr>
  <p:slideViewPr>
    <p:cSldViewPr snapToGrid="0">
      <p:cViewPr varScale="1">
        <p:scale>
          <a:sx n="105" d="100"/>
          <a:sy n="105" d="100"/>
        </p:scale>
        <p:origin x="750"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nstance Poitras" userId="24d0b826e1b83865" providerId="LiveId" clId="{3FA49384-2AC9-4C61-8B42-4DD7D7BF1C88}"/>
    <pc:docChg chg="undo redo custSel addSld delSld modSld sldOrd delMainMaster">
      <pc:chgData name="Constance Poitras" userId="24d0b826e1b83865" providerId="LiveId" clId="{3FA49384-2AC9-4C61-8B42-4DD7D7BF1C88}" dt="2025-02-11T18:11:05.783" v="3986" actId="20577"/>
      <pc:docMkLst>
        <pc:docMk/>
      </pc:docMkLst>
      <pc:sldChg chg="modSp mod">
        <pc:chgData name="Constance Poitras" userId="24d0b826e1b83865" providerId="LiveId" clId="{3FA49384-2AC9-4C61-8B42-4DD7D7BF1C88}" dt="2025-02-09T14:52:43.589" v="2387" actId="20577"/>
        <pc:sldMkLst>
          <pc:docMk/>
          <pc:sldMk cId="3727853809" sldId="256"/>
        </pc:sldMkLst>
        <pc:spChg chg="mod">
          <ac:chgData name="Constance Poitras" userId="24d0b826e1b83865" providerId="LiveId" clId="{3FA49384-2AC9-4C61-8B42-4DD7D7BF1C88}" dt="2025-02-09T14:52:43.589" v="2387" actId="20577"/>
          <ac:spMkLst>
            <pc:docMk/>
            <pc:sldMk cId="3727853809" sldId="256"/>
            <ac:spMk id="3" creationId="{B5BE739C-3F15-4310-9CC2-9DE1A5B45674}"/>
          </ac:spMkLst>
        </pc:spChg>
      </pc:sldChg>
      <pc:sldChg chg="del">
        <pc:chgData name="Constance Poitras" userId="24d0b826e1b83865" providerId="LiveId" clId="{3FA49384-2AC9-4C61-8B42-4DD7D7BF1C88}" dt="2025-02-09T16:33:50.327" v="2855" actId="47"/>
        <pc:sldMkLst>
          <pc:docMk/>
          <pc:sldMk cId="65138661" sldId="257"/>
        </pc:sldMkLst>
      </pc:sldChg>
      <pc:sldChg chg="modSp mod">
        <pc:chgData name="Constance Poitras" userId="24d0b826e1b83865" providerId="LiveId" clId="{3FA49384-2AC9-4C61-8B42-4DD7D7BF1C88}" dt="2025-02-07T17:17:56.634" v="230" actId="20577"/>
        <pc:sldMkLst>
          <pc:docMk/>
          <pc:sldMk cId="2673527358" sldId="258"/>
        </pc:sldMkLst>
        <pc:spChg chg="mod">
          <ac:chgData name="Constance Poitras" userId="24d0b826e1b83865" providerId="LiveId" clId="{3FA49384-2AC9-4C61-8B42-4DD7D7BF1C88}" dt="2025-02-07T17:17:56.634" v="230" actId="20577"/>
          <ac:spMkLst>
            <pc:docMk/>
            <pc:sldMk cId="2673527358" sldId="258"/>
            <ac:spMk id="3" creationId="{B5BE739C-3F15-4310-9CC2-9DE1A5B45674}"/>
          </ac:spMkLst>
        </pc:spChg>
      </pc:sldChg>
      <pc:sldChg chg="modSp add mod setBg">
        <pc:chgData name="Constance Poitras" userId="24d0b826e1b83865" providerId="LiveId" clId="{3FA49384-2AC9-4C61-8B42-4DD7D7BF1C88}" dt="2025-02-07T17:33:15.561" v="299" actId="5793"/>
        <pc:sldMkLst>
          <pc:docMk/>
          <pc:sldMk cId="241278017" sldId="272"/>
        </pc:sldMkLst>
        <pc:spChg chg="mod">
          <ac:chgData name="Constance Poitras" userId="24d0b826e1b83865" providerId="LiveId" clId="{3FA49384-2AC9-4C61-8B42-4DD7D7BF1C88}" dt="2025-02-07T17:32:29.671" v="296" actId="20577"/>
          <ac:spMkLst>
            <pc:docMk/>
            <pc:sldMk cId="241278017" sldId="272"/>
            <ac:spMk id="2" creationId="{F8B4DC75-E475-62DC-591E-EF1C6670A198}"/>
          </ac:spMkLst>
        </pc:spChg>
        <pc:spChg chg="mod">
          <ac:chgData name="Constance Poitras" userId="24d0b826e1b83865" providerId="LiveId" clId="{3FA49384-2AC9-4C61-8B42-4DD7D7BF1C88}" dt="2025-02-07T17:33:15.561" v="299" actId="5793"/>
          <ac:spMkLst>
            <pc:docMk/>
            <pc:sldMk cId="241278017" sldId="272"/>
            <ac:spMk id="3" creationId="{6210AAC9-558E-166E-F913-9EBBB127A121}"/>
          </ac:spMkLst>
        </pc:spChg>
      </pc:sldChg>
      <pc:sldChg chg="del">
        <pc:chgData name="Constance Poitras" userId="24d0b826e1b83865" providerId="LiveId" clId="{3FA49384-2AC9-4C61-8B42-4DD7D7BF1C88}" dt="2025-02-07T17:13:52.041" v="2" actId="47"/>
        <pc:sldMkLst>
          <pc:docMk/>
          <pc:sldMk cId="3926934355" sldId="280"/>
        </pc:sldMkLst>
      </pc:sldChg>
      <pc:sldChg chg="modSp mod">
        <pc:chgData name="Constance Poitras" userId="24d0b826e1b83865" providerId="LiveId" clId="{3FA49384-2AC9-4C61-8B42-4DD7D7BF1C88}" dt="2025-02-07T17:14:21.671" v="73" actId="20577"/>
        <pc:sldMkLst>
          <pc:docMk/>
          <pc:sldMk cId="3950310255" sldId="283"/>
        </pc:sldMkLst>
        <pc:spChg chg="mod">
          <ac:chgData name="Constance Poitras" userId="24d0b826e1b83865" providerId="LiveId" clId="{3FA49384-2AC9-4C61-8B42-4DD7D7BF1C88}" dt="2025-02-07T17:14:21.671" v="73" actId="20577"/>
          <ac:spMkLst>
            <pc:docMk/>
            <pc:sldMk cId="3950310255" sldId="283"/>
            <ac:spMk id="5" creationId="{72948AFB-7D39-73AC-9A3F-C1C6DE1307C8}"/>
          </ac:spMkLst>
        </pc:spChg>
      </pc:sldChg>
      <pc:sldChg chg="modSp mod">
        <pc:chgData name="Constance Poitras" userId="24d0b826e1b83865" providerId="LiveId" clId="{3FA49384-2AC9-4C61-8B42-4DD7D7BF1C88}" dt="2025-02-07T18:29:30.509" v="1372" actId="20577"/>
        <pc:sldMkLst>
          <pc:docMk/>
          <pc:sldMk cId="3064088056" sldId="284"/>
        </pc:sldMkLst>
        <pc:spChg chg="mod">
          <ac:chgData name="Constance Poitras" userId="24d0b826e1b83865" providerId="LiveId" clId="{3FA49384-2AC9-4C61-8B42-4DD7D7BF1C88}" dt="2025-02-07T18:29:30.509" v="1372" actId="20577"/>
          <ac:spMkLst>
            <pc:docMk/>
            <pc:sldMk cId="3064088056" sldId="284"/>
            <ac:spMk id="5" creationId="{8338B4B3-4824-BCE0-3AFD-97AFCE34AC32}"/>
          </ac:spMkLst>
        </pc:spChg>
      </pc:sldChg>
      <pc:sldChg chg="del">
        <pc:chgData name="Constance Poitras" userId="24d0b826e1b83865" providerId="LiveId" clId="{3FA49384-2AC9-4C61-8B42-4DD7D7BF1C88}" dt="2025-02-07T17:13:50.157" v="1" actId="47"/>
        <pc:sldMkLst>
          <pc:docMk/>
          <pc:sldMk cId="129232424" sldId="285"/>
        </pc:sldMkLst>
      </pc:sldChg>
      <pc:sldChg chg="modSp mod ord">
        <pc:chgData name="Constance Poitras" userId="24d0b826e1b83865" providerId="LiveId" clId="{3FA49384-2AC9-4C61-8B42-4DD7D7BF1C88}" dt="2025-02-07T17:16:25.302" v="125" actId="20577"/>
        <pc:sldMkLst>
          <pc:docMk/>
          <pc:sldMk cId="2544815177" sldId="286"/>
        </pc:sldMkLst>
        <pc:spChg chg="mod">
          <ac:chgData name="Constance Poitras" userId="24d0b826e1b83865" providerId="LiveId" clId="{3FA49384-2AC9-4C61-8B42-4DD7D7BF1C88}" dt="2025-02-07T17:16:25.302" v="125" actId="20577"/>
          <ac:spMkLst>
            <pc:docMk/>
            <pc:sldMk cId="2544815177" sldId="286"/>
            <ac:spMk id="5" creationId="{4745ED68-FB6F-5130-B774-0F640EEA5ABE}"/>
          </ac:spMkLst>
        </pc:spChg>
      </pc:sldChg>
      <pc:sldChg chg="modSp mod">
        <pc:chgData name="Constance Poitras" userId="24d0b826e1b83865" providerId="LiveId" clId="{3FA49384-2AC9-4C61-8B42-4DD7D7BF1C88}" dt="2025-02-07T17:31:48.381" v="270" actId="20577"/>
        <pc:sldMkLst>
          <pc:docMk/>
          <pc:sldMk cId="1076159017" sldId="287"/>
        </pc:sldMkLst>
        <pc:spChg chg="mod">
          <ac:chgData name="Constance Poitras" userId="24d0b826e1b83865" providerId="LiveId" clId="{3FA49384-2AC9-4C61-8B42-4DD7D7BF1C88}" dt="2025-02-07T17:31:48.381" v="270" actId="20577"/>
          <ac:spMkLst>
            <pc:docMk/>
            <pc:sldMk cId="1076159017" sldId="287"/>
            <ac:spMk id="5" creationId="{77F0A89E-A802-AD59-A323-4BDC59FCE430}"/>
          </ac:spMkLst>
        </pc:spChg>
      </pc:sldChg>
      <pc:sldChg chg="del">
        <pc:chgData name="Constance Poitras" userId="24d0b826e1b83865" providerId="LiveId" clId="{3FA49384-2AC9-4C61-8B42-4DD7D7BF1C88}" dt="2025-02-07T17:13:48.348" v="0" actId="47"/>
        <pc:sldMkLst>
          <pc:docMk/>
          <pc:sldMk cId="982986348" sldId="289"/>
        </pc:sldMkLst>
      </pc:sldChg>
      <pc:sldChg chg="modSp mod">
        <pc:chgData name="Constance Poitras" userId="24d0b826e1b83865" providerId="LiveId" clId="{3FA49384-2AC9-4C61-8B42-4DD7D7BF1C88}" dt="2025-02-07T18:29:51.891" v="1415" actId="20577"/>
        <pc:sldMkLst>
          <pc:docMk/>
          <pc:sldMk cId="4158401931" sldId="290"/>
        </pc:sldMkLst>
        <pc:spChg chg="mod">
          <ac:chgData name="Constance Poitras" userId="24d0b826e1b83865" providerId="LiveId" clId="{3FA49384-2AC9-4C61-8B42-4DD7D7BF1C88}" dt="2025-02-07T18:29:51.891" v="1415" actId="20577"/>
          <ac:spMkLst>
            <pc:docMk/>
            <pc:sldMk cId="4158401931" sldId="290"/>
            <ac:spMk id="5" creationId="{0C85D62C-1DC0-D319-951D-640F6315F310}"/>
          </ac:spMkLst>
        </pc:spChg>
      </pc:sldChg>
      <pc:sldChg chg="addSp delSp modSp del mod modClrScheme chgLayout">
        <pc:chgData name="Constance Poitras" userId="24d0b826e1b83865" providerId="LiveId" clId="{3FA49384-2AC9-4C61-8B42-4DD7D7BF1C88}" dt="2025-02-09T16:33:08.063" v="2849" actId="47"/>
        <pc:sldMkLst>
          <pc:docMk/>
          <pc:sldMk cId="1246847001" sldId="291"/>
        </pc:sldMkLst>
      </pc:sldChg>
      <pc:sldChg chg="modSp mod">
        <pc:chgData name="Constance Poitras" userId="24d0b826e1b83865" providerId="LiveId" clId="{3FA49384-2AC9-4C61-8B42-4DD7D7BF1C88}" dt="2025-02-07T18:29:40.733" v="1392" actId="20577"/>
        <pc:sldMkLst>
          <pc:docMk/>
          <pc:sldMk cId="693147093" sldId="293"/>
        </pc:sldMkLst>
        <pc:spChg chg="mod">
          <ac:chgData name="Constance Poitras" userId="24d0b826e1b83865" providerId="LiveId" clId="{3FA49384-2AC9-4C61-8B42-4DD7D7BF1C88}" dt="2025-02-07T18:29:40.733" v="1392" actId="20577"/>
          <ac:spMkLst>
            <pc:docMk/>
            <pc:sldMk cId="693147093" sldId="293"/>
            <ac:spMk id="5" creationId="{CE88346F-AA54-7F22-B111-8514EA3EBC80}"/>
          </ac:spMkLst>
        </pc:spChg>
      </pc:sldChg>
      <pc:sldChg chg="modSp del mod">
        <pc:chgData name="Constance Poitras" userId="24d0b826e1b83865" providerId="LiveId" clId="{3FA49384-2AC9-4C61-8B42-4DD7D7BF1C88}" dt="2025-02-07T18:06:31.908" v="715" actId="47"/>
        <pc:sldMkLst>
          <pc:docMk/>
          <pc:sldMk cId="849750958" sldId="294"/>
        </pc:sldMkLst>
      </pc:sldChg>
      <pc:sldChg chg="del">
        <pc:chgData name="Constance Poitras" userId="24d0b826e1b83865" providerId="LiveId" clId="{3FA49384-2AC9-4C61-8B42-4DD7D7BF1C88}" dt="2025-02-07T18:06:33.263" v="716" actId="47"/>
        <pc:sldMkLst>
          <pc:docMk/>
          <pc:sldMk cId="2974567591" sldId="295"/>
        </pc:sldMkLst>
      </pc:sldChg>
      <pc:sldChg chg="modSp mod ord">
        <pc:chgData name="Constance Poitras" userId="24d0b826e1b83865" providerId="LiveId" clId="{3FA49384-2AC9-4C61-8B42-4DD7D7BF1C88}" dt="2025-02-11T14:50:34.410" v="3127" actId="20577"/>
        <pc:sldMkLst>
          <pc:docMk/>
          <pc:sldMk cId="1750104131" sldId="296"/>
        </pc:sldMkLst>
        <pc:spChg chg="mod">
          <ac:chgData name="Constance Poitras" userId="24d0b826e1b83865" providerId="LiveId" clId="{3FA49384-2AC9-4C61-8B42-4DD7D7BF1C88}" dt="2025-02-08T16:10:36.130" v="2323" actId="20577"/>
          <ac:spMkLst>
            <pc:docMk/>
            <pc:sldMk cId="1750104131" sldId="296"/>
            <ac:spMk id="2" creationId="{1268E96A-53F6-F818-DDE0-F7F2C9928BFB}"/>
          </ac:spMkLst>
        </pc:spChg>
        <pc:spChg chg="mod">
          <ac:chgData name="Constance Poitras" userId="24d0b826e1b83865" providerId="LiveId" clId="{3FA49384-2AC9-4C61-8B42-4DD7D7BF1C88}" dt="2025-02-11T14:50:34.410" v="3127" actId="20577"/>
          <ac:spMkLst>
            <pc:docMk/>
            <pc:sldMk cId="1750104131" sldId="296"/>
            <ac:spMk id="6" creationId="{EF2C2BC3-02AD-0B91-37B7-0A12610F1B4A}"/>
          </ac:spMkLst>
        </pc:spChg>
      </pc:sldChg>
      <pc:sldChg chg="modSp add mod">
        <pc:chgData name="Constance Poitras" userId="24d0b826e1b83865" providerId="LiveId" clId="{3FA49384-2AC9-4C61-8B42-4DD7D7BF1C88}" dt="2025-02-07T17:33:35.700" v="304" actId="113"/>
        <pc:sldMkLst>
          <pc:docMk/>
          <pc:sldMk cId="842384009" sldId="297"/>
        </pc:sldMkLst>
        <pc:spChg chg="mod">
          <ac:chgData name="Constance Poitras" userId="24d0b826e1b83865" providerId="LiveId" clId="{3FA49384-2AC9-4C61-8B42-4DD7D7BF1C88}" dt="2025-02-07T17:33:35.700" v="304" actId="113"/>
          <ac:spMkLst>
            <pc:docMk/>
            <pc:sldMk cId="842384009" sldId="297"/>
            <ac:spMk id="3" creationId="{611B295C-5436-EE72-5C21-1E5366935FBB}"/>
          </ac:spMkLst>
        </pc:spChg>
      </pc:sldChg>
      <pc:sldChg chg="modSp add mod ord">
        <pc:chgData name="Constance Poitras" userId="24d0b826e1b83865" providerId="LiveId" clId="{3FA49384-2AC9-4C61-8B42-4DD7D7BF1C88}" dt="2025-02-07T17:34:28.904" v="335" actId="20577"/>
        <pc:sldMkLst>
          <pc:docMk/>
          <pc:sldMk cId="1985238154" sldId="298"/>
        </pc:sldMkLst>
        <pc:spChg chg="mod">
          <ac:chgData name="Constance Poitras" userId="24d0b826e1b83865" providerId="LiveId" clId="{3FA49384-2AC9-4C61-8B42-4DD7D7BF1C88}" dt="2025-02-07T17:34:02.892" v="316" actId="20577"/>
          <ac:spMkLst>
            <pc:docMk/>
            <pc:sldMk cId="1985238154" sldId="298"/>
            <ac:spMk id="2" creationId="{2EE0E7C9-338D-8949-81F1-396B9FB1B301}"/>
          </ac:spMkLst>
        </pc:spChg>
        <pc:spChg chg="mod">
          <ac:chgData name="Constance Poitras" userId="24d0b826e1b83865" providerId="LiveId" clId="{3FA49384-2AC9-4C61-8B42-4DD7D7BF1C88}" dt="2025-02-07T17:34:28.904" v="335" actId="20577"/>
          <ac:spMkLst>
            <pc:docMk/>
            <pc:sldMk cId="1985238154" sldId="298"/>
            <ac:spMk id="3" creationId="{F83EFBDE-746D-D222-3FAD-638059DB9532}"/>
          </ac:spMkLst>
        </pc:spChg>
      </pc:sldChg>
      <pc:sldChg chg="modSp add mod">
        <pc:chgData name="Constance Poitras" userId="24d0b826e1b83865" providerId="LiveId" clId="{3FA49384-2AC9-4C61-8B42-4DD7D7BF1C88}" dt="2025-02-07T17:34:48.252" v="339" actId="5793"/>
        <pc:sldMkLst>
          <pc:docMk/>
          <pc:sldMk cId="2714716737" sldId="299"/>
        </pc:sldMkLst>
        <pc:spChg chg="mod">
          <ac:chgData name="Constance Poitras" userId="24d0b826e1b83865" providerId="LiveId" clId="{3FA49384-2AC9-4C61-8B42-4DD7D7BF1C88}" dt="2025-02-07T17:34:48.252" v="339" actId="5793"/>
          <ac:spMkLst>
            <pc:docMk/>
            <pc:sldMk cId="2714716737" sldId="299"/>
            <ac:spMk id="3" creationId="{980B780F-E420-761D-26E9-E4169204DDBC}"/>
          </ac:spMkLst>
        </pc:spChg>
      </pc:sldChg>
      <pc:sldChg chg="modSp add mod">
        <pc:chgData name="Constance Poitras" userId="24d0b826e1b83865" providerId="LiveId" clId="{3FA49384-2AC9-4C61-8B42-4DD7D7BF1C88}" dt="2025-02-07T17:35:32.430" v="343"/>
        <pc:sldMkLst>
          <pc:docMk/>
          <pc:sldMk cId="209270627" sldId="300"/>
        </pc:sldMkLst>
        <pc:spChg chg="mod">
          <ac:chgData name="Constance Poitras" userId="24d0b826e1b83865" providerId="LiveId" clId="{3FA49384-2AC9-4C61-8B42-4DD7D7BF1C88}" dt="2025-02-07T17:35:20.242" v="342" actId="20577"/>
          <ac:spMkLst>
            <pc:docMk/>
            <pc:sldMk cId="209270627" sldId="300"/>
            <ac:spMk id="2" creationId="{531A7551-44B2-DD9F-7505-F8E30F43DE8F}"/>
          </ac:spMkLst>
        </pc:spChg>
        <pc:spChg chg="mod">
          <ac:chgData name="Constance Poitras" userId="24d0b826e1b83865" providerId="LiveId" clId="{3FA49384-2AC9-4C61-8B42-4DD7D7BF1C88}" dt="2025-02-07T17:35:32.430" v="343"/>
          <ac:spMkLst>
            <pc:docMk/>
            <pc:sldMk cId="209270627" sldId="300"/>
            <ac:spMk id="3" creationId="{5DA58006-6DD0-36AE-F477-F23DE476276E}"/>
          </ac:spMkLst>
        </pc:spChg>
      </pc:sldChg>
      <pc:sldChg chg="modSp add mod">
        <pc:chgData name="Constance Poitras" userId="24d0b826e1b83865" providerId="LiveId" clId="{3FA49384-2AC9-4C61-8B42-4DD7D7BF1C88}" dt="2025-02-07T17:35:55.439" v="349" actId="27636"/>
        <pc:sldMkLst>
          <pc:docMk/>
          <pc:sldMk cId="1590627135" sldId="301"/>
        </pc:sldMkLst>
        <pc:spChg chg="mod">
          <ac:chgData name="Constance Poitras" userId="24d0b826e1b83865" providerId="LiveId" clId="{3FA49384-2AC9-4C61-8B42-4DD7D7BF1C88}" dt="2025-02-07T17:35:55.439" v="349" actId="27636"/>
          <ac:spMkLst>
            <pc:docMk/>
            <pc:sldMk cId="1590627135" sldId="301"/>
            <ac:spMk id="3" creationId="{00ABBD40-92C2-3729-8117-71A49E77BAAD}"/>
          </ac:spMkLst>
        </pc:spChg>
      </pc:sldChg>
      <pc:sldChg chg="modSp add mod ord">
        <pc:chgData name="Constance Poitras" userId="24d0b826e1b83865" providerId="LiveId" clId="{3FA49384-2AC9-4C61-8B42-4DD7D7BF1C88}" dt="2025-02-07T17:48:26.992" v="355"/>
        <pc:sldMkLst>
          <pc:docMk/>
          <pc:sldMk cId="2616414363" sldId="302"/>
        </pc:sldMkLst>
        <pc:spChg chg="mod">
          <ac:chgData name="Constance Poitras" userId="24d0b826e1b83865" providerId="LiveId" clId="{3FA49384-2AC9-4C61-8B42-4DD7D7BF1C88}" dt="2025-02-07T17:48:17.720" v="354" actId="20577"/>
          <ac:spMkLst>
            <pc:docMk/>
            <pc:sldMk cId="2616414363" sldId="302"/>
            <ac:spMk id="2" creationId="{5874526C-B4DE-1AA3-D2BB-76D879AFFF5B}"/>
          </ac:spMkLst>
        </pc:spChg>
        <pc:spChg chg="mod">
          <ac:chgData name="Constance Poitras" userId="24d0b826e1b83865" providerId="LiveId" clId="{3FA49384-2AC9-4C61-8B42-4DD7D7BF1C88}" dt="2025-02-07T17:48:26.992" v="355"/>
          <ac:spMkLst>
            <pc:docMk/>
            <pc:sldMk cId="2616414363" sldId="302"/>
            <ac:spMk id="3" creationId="{636DD7A3-0E3D-5AD3-1106-87B71F0E4081}"/>
          </ac:spMkLst>
        </pc:spChg>
      </pc:sldChg>
      <pc:sldChg chg="modSp add mod">
        <pc:chgData name="Constance Poitras" userId="24d0b826e1b83865" providerId="LiveId" clId="{3FA49384-2AC9-4C61-8B42-4DD7D7BF1C88}" dt="2025-02-07T17:48:42.725" v="360" actId="5793"/>
        <pc:sldMkLst>
          <pc:docMk/>
          <pc:sldMk cId="1898557561" sldId="303"/>
        </pc:sldMkLst>
        <pc:spChg chg="mod">
          <ac:chgData name="Constance Poitras" userId="24d0b826e1b83865" providerId="LiveId" clId="{3FA49384-2AC9-4C61-8B42-4DD7D7BF1C88}" dt="2025-02-07T17:48:42.725" v="360" actId="5793"/>
          <ac:spMkLst>
            <pc:docMk/>
            <pc:sldMk cId="1898557561" sldId="303"/>
            <ac:spMk id="3" creationId="{EDEA6924-E43A-C7EF-D32A-08AD14D64805}"/>
          </ac:spMkLst>
        </pc:spChg>
      </pc:sldChg>
      <pc:sldChg chg="modSp add mod ord">
        <pc:chgData name="Constance Poitras" userId="24d0b826e1b83865" providerId="LiveId" clId="{3FA49384-2AC9-4C61-8B42-4DD7D7BF1C88}" dt="2025-02-07T17:49:21.555" v="368"/>
        <pc:sldMkLst>
          <pc:docMk/>
          <pc:sldMk cId="245406940" sldId="304"/>
        </pc:sldMkLst>
        <pc:spChg chg="mod">
          <ac:chgData name="Constance Poitras" userId="24d0b826e1b83865" providerId="LiveId" clId="{3FA49384-2AC9-4C61-8B42-4DD7D7BF1C88}" dt="2025-02-07T17:49:12.005" v="367" actId="20577"/>
          <ac:spMkLst>
            <pc:docMk/>
            <pc:sldMk cId="245406940" sldId="304"/>
            <ac:spMk id="2" creationId="{1955DAC3-1E91-49ED-6429-F92BDF358DE5}"/>
          </ac:spMkLst>
        </pc:spChg>
        <pc:spChg chg="mod">
          <ac:chgData name="Constance Poitras" userId="24d0b826e1b83865" providerId="LiveId" clId="{3FA49384-2AC9-4C61-8B42-4DD7D7BF1C88}" dt="2025-02-07T17:49:21.555" v="368"/>
          <ac:spMkLst>
            <pc:docMk/>
            <pc:sldMk cId="245406940" sldId="304"/>
            <ac:spMk id="3" creationId="{FAB30CAC-7865-9CC9-7C57-77E832902603}"/>
          </ac:spMkLst>
        </pc:spChg>
      </pc:sldChg>
      <pc:sldChg chg="new del">
        <pc:chgData name="Constance Poitras" userId="24d0b826e1b83865" providerId="LiveId" clId="{3FA49384-2AC9-4C61-8B42-4DD7D7BF1C88}" dt="2025-02-07T17:49:02.112" v="362" actId="680"/>
        <pc:sldMkLst>
          <pc:docMk/>
          <pc:sldMk cId="1532748646" sldId="304"/>
        </pc:sldMkLst>
      </pc:sldChg>
      <pc:sldChg chg="modSp add mod">
        <pc:chgData name="Constance Poitras" userId="24d0b826e1b83865" providerId="LiveId" clId="{3FA49384-2AC9-4C61-8B42-4DD7D7BF1C88}" dt="2025-02-07T17:52:30.463" v="380" actId="20577"/>
        <pc:sldMkLst>
          <pc:docMk/>
          <pc:sldMk cId="52836549" sldId="305"/>
        </pc:sldMkLst>
        <pc:spChg chg="mod">
          <ac:chgData name="Constance Poitras" userId="24d0b826e1b83865" providerId="LiveId" clId="{3FA49384-2AC9-4C61-8B42-4DD7D7BF1C88}" dt="2025-02-07T17:52:30.463" v="380" actId="20577"/>
          <ac:spMkLst>
            <pc:docMk/>
            <pc:sldMk cId="52836549" sldId="305"/>
            <ac:spMk id="3" creationId="{3B844F89-A6C9-759B-45E1-0F53462A89CD}"/>
          </ac:spMkLst>
        </pc:spChg>
      </pc:sldChg>
      <pc:sldChg chg="modSp add mod">
        <pc:chgData name="Constance Poitras" userId="24d0b826e1b83865" providerId="LiveId" clId="{3FA49384-2AC9-4C61-8B42-4DD7D7BF1C88}" dt="2025-02-07T17:55:38.231" v="387" actId="5793"/>
        <pc:sldMkLst>
          <pc:docMk/>
          <pc:sldMk cId="1254617391" sldId="306"/>
        </pc:sldMkLst>
        <pc:spChg chg="mod">
          <ac:chgData name="Constance Poitras" userId="24d0b826e1b83865" providerId="LiveId" clId="{3FA49384-2AC9-4C61-8B42-4DD7D7BF1C88}" dt="2025-02-07T17:54:33.611" v="383" actId="20577"/>
          <ac:spMkLst>
            <pc:docMk/>
            <pc:sldMk cId="1254617391" sldId="306"/>
            <ac:spMk id="2" creationId="{285064EA-E954-CD08-C4F8-6A0FDDDBF255}"/>
          </ac:spMkLst>
        </pc:spChg>
        <pc:spChg chg="mod">
          <ac:chgData name="Constance Poitras" userId="24d0b826e1b83865" providerId="LiveId" clId="{3FA49384-2AC9-4C61-8B42-4DD7D7BF1C88}" dt="2025-02-07T17:55:38.231" v="387" actId="5793"/>
          <ac:spMkLst>
            <pc:docMk/>
            <pc:sldMk cId="1254617391" sldId="306"/>
            <ac:spMk id="3" creationId="{C094C928-FF40-29DC-6117-C2F4C1B27D46}"/>
          </ac:spMkLst>
        </pc:spChg>
      </pc:sldChg>
      <pc:sldChg chg="modSp add mod">
        <pc:chgData name="Constance Poitras" userId="24d0b826e1b83865" providerId="LiveId" clId="{3FA49384-2AC9-4C61-8B42-4DD7D7BF1C88}" dt="2025-02-07T17:59:47.798" v="682" actId="5793"/>
        <pc:sldMkLst>
          <pc:docMk/>
          <pc:sldMk cId="2930315130" sldId="307"/>
        </pc:sldMkLst>
        <pc:spChg chg="mod">
          <ac:chgData name="Constance Poitras" userId="24d0b826e1b83865" providerId="LiveId" clId="{3FA49384-2AC9-4C61-8B42-4DD7D7BF1C88}" dt="2025-02-07T17:59:47.798" v="682" actId="5793"/>
          <ac:spMkLst>
            <pc:docMk/>
            <pc:sldMk cId="2930315130" sldId="307"/>
            <ac:spMk id="3" creationId="{43566B18-57ED-8FC0-47F0-62330D96B1C2}"/>
          </ac:spMkLst>
        </pc:spChg>
      </pc:sldChg>
      <pc:sldChg chg="modSp add mod">
        <pc:chgData name="Constance Poitras" userId="24d0b826e1b83865" providerId="LiveId" clId="{3FA49384-2AC9-4C61-8B42-4DD7D7BF1C88}" dt="2025-02-11T17:24:20.303" v="3618" actId="20577"/>
        <pc:sldMkLst>
          <pc:docMk/>
          <pc:sldMk cId="1333626803" sldId="308"/>
        </pc:sldMkLst>
        <pc:spChg chg="mod">
          <ac:chgData name="Constance Poitras" userId="24d0b826e1b83865" providerId="LiveId" clId="{3FA49384-2AC9-4C61-8B42-4DD7D7BF1C88}" dt="2025-02-07T17:59:58.051" v="685" actId="20577"/>
          <ac:spMkLst>
            <pc:docMk/>
            <pc:sldMk cId="1333626803" sldId="308"/>
            <ac:spMk id="2" creationId="{19128E42-FBE9-998F-4B76-B9E52FD741E9}"/>
          </ac:spMkLst>
        </pc:spChg>
        <pc:spChg chg="mod">
          <ac:chgData name="Constance Poitras" userId="24d0b826e1b83865" providerId="LiveId" clId="{3FA49384-2AC9-4C61-8B42-4DD7D7BF1C88}" dt="2025-02-11T17:24:20.303" v="3618" actId="20577"/>
          <ac:spMkLst>
            <pc:docMk/>
            <pc:sldMk cId="1333626803" sldId="308"/>
            <ac:spMk id="3" creationId="{C2BAA5FC-A93C-846D-F422-15EE5E7AA986}"/>
          </ac:spMkLst>
        </pc:spChg>
      </pc:sldChg>
      <pc:sldChg chg="modSp add mod ord">
        <pc:chgData name="Constance Poitras" userId="24d0b826e1b83865" providerId="LiveId" clId="{3FA49384-2AC9-4C61-8B42-4DD7D7BF1C88}" dt="2025-02-07T18:00:22.583" v="691"/>
        <pc:sldMkLst>
          <pc:docMk/>
          <pc:sldMk cId="4044078291" sldId="309"/>
        </pc:sldMkLst>
        <pc:spChg chg="mod">
          <ac:chgData name="Constance Poitras" userId="24d0b826e1b83865" providerId="LiveId" clId="{3FA49384-2AC9-4C61-8B42-4DD7D7BF1C88}" dt="2025-02-07T18:00:13.545" v="690" actId="20577"/>
          <ac:spMkLst>
            <pc:docMk/>
            <pc:sldMk cId="4044078291" sldId="309"/>
            <ac:spMk id="2" creationId="{C4C21E0F-21F5-DBB5-1692-C543255714B0}"/>
          </ac:spMkLst>
        </pc:spChg>
        <pc:spChg chg="mod">
          <ac:chgData name="Constance Poitras" userId="24d0b826e1b83865" providerId="LiveId" clId="{3FA49384-2AC9-4C61-8B42-4DD7D7BF1C88}" dt="2025-02-07T18:00:22.583" v="691"/>
          <ac:spMkLst>
            <pc:docMk/>
            <pc:sldMk cId="4044078291" sldId="309"/>
            <ac:spMk id="3" creationId="{35BCAC86-BD4E-0404-1A60-9D69CFDE5035}"/>
          </ac:spMkLst>
        </pc:spChg>
      </pc:sldChg>
      <pc:sldChg chg="modSp add mod ord">
        <pc:chgData name="Constance Poitras" userId="24d0b826e1b83865" providerId="LiveId" clId="{3FA49384-2AC9-4C61-8B42-4DD7D7BF1C88}" dt="2025-02-07T18:08:30.052" v="928" actId="20577"/>
        <pc:sldMkLst>
          <pc:docMk/>
          <pc:sldMk cId="1316418833" sldId="310"/>
        </pc:sldMkLst>
        <pc:spChg chg="mod">
          <ac:chgData name="Constance Poitras" userId="24d0b826e1b83865" providerId="LiveId" clId="{3FA49384-2AC9-4C61-8B42-4DD7D7BF1C88}" dt="2025-02-07T18:08:30.052" v="928" actId="20577"/>
          <ac:spMkLst>
            <pc:docMk/>
            <pc:sldMk cId="1316418833" sldId="310"/>
            <ac:spMk id="2" creationId="{35C0794D-60F5-4396-1237-80959D13F957}"/>
          </ac:spMkLst>
        </pc:spChg>
        <pc:spChg chg="mod">
          <ac:chgData name="Constance Poitras" userId="24d0b826e1b83865" providerId="LiveId" clId="{3FA49384-2AC9-4C61-8B42-4DD7D7BF1C88}" dt="2025-02-07T18:06:45.443" v="717"/>
          <ac:spMkLst>
            <pc:docMk/>
            <pc:sldMk cId="1316418833" sldId="310"/>
            <ac:spMk id="3" creationId="{6DF3836F-271E-FFC9-8E08-DE154152A476}"/>
          </ac:spMkLst>
        </pc:spChg>
      </pc:sldChg>
      <pc:sldChg chg="modSp add mod ord">
        <pc:chgData name="Constance Poitras" userId="24d0b826e1b83865" providerId="LiveId" clId="{3FA49384-2AC9-4C61-8B42-4DD7D7BF1C88}" dt="2025-02-11T17:24:35.360" v="3619" actId="313"/>
        <pc:sldMkLst>
          <pc:docMk/>
          <pc:sldMk cId="1634837605" sldId="311"/>
        </pc:sldMkLst>
        <pc:spChg chg="mod">
          <ac:chgData name="Constance Poitras" userId="24d0b826e1b83865" providerId="LiveId" clId="{3FA49384-2AC9-4C61-8B42-4DD7D7BF1C88}" dt="2025-02-07T18:08:47.898" v="935" actId="20577"/>
          <ac:spMkLst>
            <pc:docMk/>
            <pc:sldMk cId="1634837605" sldId="311"/>
            <ac:spMk id="2" creationId="{33FCB448-E763-1CE7-56CD-676838D43704}"/>
          </ac:spMkLst>
        </pc:spChg>
        <pc:spChg chg="mod">
          <ac:chgData name="Constance Poitras" userId="24d0b826e1b83865" providerId="LiveId" clId="{3FA49384-2AC9-4C61-8B42-4DD7D7BF1C88}" dt="2025-02-11T17:24:35.360" v="3619" actId="313"/>
          <ac:spMkLst>
            <pc:docMk/>
            <pc:sldMk cId="1634837605" sldId="311"/>
            <ac:spMk id="3" creationId="{B1B91D39-ED5A-E31D-4077-D7F786FA8F1D}"/>
          </ac:spMkLst>
        </pc:spChg>
      </pc:sldChg>
      <pc:sldChg chg="modSp add mod ord">
        <pc:chgData name="Constance Poitras" userId="24d0b826e1b83865" providerId="LiveId" clId="{3FA49384-2AC9-4C61-8B42-4DD7D7BF1C88}" dt="2025-02-07T18:09:07.848" v="942"/>
        <pc:sldMkLst>
          <pc:docMk/>
          <pc:sldMk cId="1749522411" sldId="312"/>
        </pc:sldMkLst>
        <pc:spChg chg="mod">
          <ac:chgData name="Constance Poitras" userId="24d0b826e1b83865" providerId="LiveId" clId="{3FA49384-2AC9-4C61-8B42-4DD7D7BF1C88}" dt="2025-02-07T18:08:59.636" v="941" actId="20577"/>
          <ac:spMkLst>
            <pc:docMk/>
            <pc:sldMk cId="1749522411" sldId="312"/>
            <ac:spMk id="2" creationId="{08FECA66-0D0A-D4EE-AAF9-20AB087F1C8B}"/>
          </ac:spMkLst>
        </pc:spChg>
        <pc:spChg chg="mod">
          <ac:chgData name="Constance Poitras" userId="24d0b826e1b83865" providerId="LiveId" clId="{3FA49384-2AC9-4C61-8B42-4DD7D7BF1C88}" dt="2025-02-07T18:09:07.848" v="942"/>
          <ac:spMkLst>
            <pc:docMk/>
            <pc:sldMk cId="1749522411" sldId="312"/>
            <ac:spMk id="3" creationId="{EEE723D6-4A42-38E0-8A15-A810BBA49DC7}"/>
          </ac:spMkLst>
        </pc:spChg>
      </pc:sldChg>
      <pc:sldChg chg="add del">
        <pc:chgData name="Constance Poitras" userId="24d0b826e1b83865" providerId="LiveId" clId="{3FA49384-2AC9-4C61-8B42-4DD7D7BF1C88}" dt="2025-02-07T18:08:50.099" v="936" actId="2890"/>
        <pc:sldMkLst>
          <pc:docMk/>
          <pc:sldMk cId="2610586883" sldId="312"/>
        </pc:sldMkLst>
      </pc:sldChg>
      <pc:sldChg chg="modSp add mod ord">
        <pc:chgData name="Constance Poitras" userId="24d0b826e1b83865" providerId="LiveId" clId="{3FA49384-2AC9-4C61-8B42-4DD7D7BF1C88}" dt="2025-02-07T18:20:36.037" v="1002" actId="5793"/>
        <pc:sldMkLst>
          <pc:docMk/>
          <pc:sldMk cId="1737962872" sldId="313"/>
        </pc:sldMkLst>
        <pc:spChg chg="mod">
          <ac:chgData name="Constance Poitras" userId="24d0b826e1b83865" providerId="LiveId" clId="{3FA49384-2AC9-4C61-8B42-4DD7D7BF1C88}" dt="2025-02-07T18:20:25.046" v="998" actId="20577"/>
          <ac:spMkLst>
            <pc:docMk/>
            <pc:sldMk cId="1737962872" sldId="313"/>
            <ac:spMk id="2" creationId="{CF8F6FE6-8EA8-296D-E754-5AE6767EB2F1}"/>
          </ac:spMkLst>
        </pc:spChg>
        <pc:spChg chg="mod">
          <ac:chgData name="Constance Poitras" userId="24d0b826e1b83865" providerId="LiveId" clId="{3FA49384-2AC9-4C61-8B42-4DD7D7BF1C88}" dt="2025-02-07T18:20:36.037" v="1002" actId="5793"/>
          <ac:spMkLst>
            <pc:docMk/>
            <pc:sldMk cId="1737962872" sldId="313"/>
            <ac:spMk id="3" creationId="{4A84CB57-21CF-A72F-4AA5-79C75DFE7D94}"/>
          </ac:spMkLst>
        </pc:spChg>
      </pc:sldChg>
      <pc:sldChg chg="modSp add mod">
        <pc:chgData name="Constance Poitras" userId="24d0b826e1b83865" providerId="LiveId" clId="{3FA49384-2AC9-4C61-8B42-4DD7D7BF1C88}" dt="2025-02-11T18:11:05.783" v="3986" actId="20577"/>
        <pc:sldMkLst>
          <pc:docMk/>
          <pc:sldMk cId="3805758541" sldId="314"/>
        </pc:sldMkLst>
        <pc:spChg chg="mod">
          <ac:chgData name="Constance Poitras" userId="24d0b826e1b83865" providerId="LiveId" clId="{3FA49384-2AC9-4C61-8B42-4DD7D7BF1C88}" dt="2025-02-11T18:11:05.783" v="3986" actId="20577"/>
          <ac:spMkLst>
            <pc:docMk/>
            <pc:sldMk cId="3805758541" sldId="314"/>
            <ac:spMk id="3" creationId="{6C124608-5718-A73F-416A-6F5B38A1F98A}"/>
          </ac:spMkLst>
        </pc:spChg>
      </pc:sldChg>
      <pc:sldChg chg="modSp add mod">
        <pc:chgData name="Constance Poitras" userId="24d0b826e1b83865" providerId="LiveId" clId="{3FA49384-2AC9-4C61-8B42-4DD7D7BF1C88}" dt="2025-02-07T18:24:24.595" v="1221" actId="20577"/>
        <pc:sldMkLst>
          <pc:docMk/>
          <pc:sldMk cId="2915986336" sldId="315"/>
        </pc:sldMkLst>
        <pc:spChg chg="mod">
          <ac:chgData name="Constance Poitras" userId="24d0b826e1b83865" providerId="LiveId" clId="{3FA49384-2AC9-4C61-8B42-4DD7D7BF1C88}" dt="2025-02-07T18:24:24.595" v="1221" actId="20577"/>
          <ac:spMkLst>
            <pc:docMk/>
            <pc:sldMk cId="2915986336" sldId="315"/>
            <ac:spMk id="3" creationId="{69616FBA-A44E-A5D0-521E-675D961F3469}"/>
          </ac:spMkLst>
        </pc:spChg>
      </pc:sldChg>
      <pc:sldChg chg="modSp add mod ord">
        <pc:chgData name="Constance Poitras" userId="24d0b826e1b83865" providerId="LiveId" clId="{3FA49384-2AC9-4C61-8B42-4DD7D7BF1C88}" dt="2025-02-07T18:24:51.609" v="1227"/>
        <pc:sldMkLst>
          <pc:docMk/>
          <pc:sldMk cId="1286510675" sldId="316"/>
        </pc:sldMkLst>
        <pc:spChg chg="mod">
          <ac:chgData name="Constance Poitras" userId="24d0b826e1b83865" providerId="LiveId" clId="{3FA49384-2AC9-4C61-8B42-4DD7D7BF1C88}" dt="2025-02-07T18:24:41.809" v="1226" actId="20577"/>
          <ac:spMkLst>
            <pc:docMk/>
            <pc:sldMk cId="1286510675" sldId="316"/>
            <ac:spMk id="2" creationId="{E55DB75B-19AA-8EDB-14A1-6C77C380DCA9}"/>
          </ac:spMkLst>
        </pc:spChg>
        <pc:spChg chg="mod">
          <ac:chgData name="Constance Poitras" userId="24d0b826e1b83865" providerId="LiveId" clId="{3FA49384-2AC9-4C61-8B42-4DD7D7BF1C88}" dt="2025-02-07T18:24:51.609" v="1227"/>
          <ac:spMkLst>
            <pc:docMk/>
            <pc:sldMk cId="1286510675" sldId="316"/>
            <ac:spMk id="3" creationId="{A36853CB-22DF-D573-3110-E8CAB4D62126}"/>
          </ac:spMkLst>
        </pc:spChg>
      </pc:sldChg>
      <pc:sldChg chg="modSp add mod ord">
        <pc:chgData name="Constance Poitras" userId="24d0b826e1b83865" providerId="LiveId" clId="{3FA49384-2AC9-4C61-8B42-4DD7D7BF1C88}" dt="2025-02-07T18:25:31.825" v="1235" actId="6549"/>
        <pc:sldMkLst>
          <pc:docMk/>
          <pc:sldMk cId="4203257750" sldId="317"/>
        </pc:sldMkLst>
        <pc:spChg chg="mod">
          <ac:chgData name="Constance Poitras" userId="24d0b826e1b83865" providerId="LiveId" clId="{3FA49384-2AC9-4C61-8B42-4DD7D7BF1C88}" dt="2025-02-07T18:24:59.033" v="1232" actId="20577"/>
          <ac:spMkLst>
            <pc:docMk/>
            <pc:sldMk cId="4203257750" sldId="317"/>
            <ac:spMk id="2" creationId="{F466F118-F9D5-4025-FF11-46CD11C4A36C}"/>
          </ac:spMkLst>
        </pc:spChg>
        <pc:spChg chg="mod">
          <ac:chgData name="Constance Poitras" userId="24d0b826e1b83865" providerId="LiveId" clId="{3FA49384-2AC9-4C61-8B42-4DD7D7BF1C88}" dt="2025-02-07T18:25:31.825" v="1235" actId="6549"/>
          <ac:spMkLst>
            <pc:docMk/>
            <pc:sldMk cId="4203257750" sldId="317"/>
            <ac:spMk id="3" creationId="{884E7C1F-DE34-8258-9C0B-C4BA805380F0}"/>
          </ac:spMkLst>
        </pc:spChg>
      </pc:sldChg>
      <pc:sldChg chg="modSp add mod ord">
        <pc:chgData name="Constance Poitras" userId="24d0b826e1b83865" providerId="LiveId" clId="{3FA49384-2AC9-4C61-8B42-4DD7D7BF1C88}" dt="2025-02-07T18:26:06.988" v="1243"/>
        <pc:sldMkLst>
          <pc:docMk/>
          <pc:sldMk cId="1149309997" sldId="318"/>
        </pc:sldMkLst>
        <pc:spChg chg="mod">
          <ac:chgData name="Constance Poitras" userId="24d0b826e1b83865" providerId="LiveId" clId="{3FA49384-2AC9-4C61-8B42-4DD7D7BF1C88}" dt="2025-02-07T18:25:57.727" v="1242" actId="20577"/>
          <ac:spMkLst>
            <pc:docMk/>
            <pc:sldMk cId="1149309997" sldId="318"/>
            <ac:spMk id="2" creationId="{1C5B2F05-1662-0742-E7C1-2B29E13B2D5C}"/>
          </ac:spMkLst>
        </pc:spChg>
        <pc:spChg chg="mod">
          <ac:chgData name="Constance Poitras" userId="24d0b826e1b83865" providerId="LiveId" clId="{3FA49384-2AC9-4C61-8B42-4DD7D7BF1C88}" dt="2025-02-07T18:26:06.988" v="1243"/>
          <ac:spMkLst>
            <pc:docMk/>
            <pc:sldMk cId="1149309997" sldId="318"/>
            <ac:spMk id="3" creationId="{53FFF82B-AAFC-6BCD-20F5-B2B1A24D164F}"/>
          </ac:spMkLst>
        </pc:spChg>
      </pc:sldChg>
      <pc:sldChg chg="modSp add mod ord">
        <pc:chgData name="Constance Poitras" userId="24d0b826e1b83865" providerId="LiveId" clId="{3FA49384-2AC9-4C61-8B42-4DD7D7BF1C88}" dt="2025-02-07T18:28:11.633" v="1352" actId="6549"/>
        <pc:sldMkLst>
          <pc:docMk/>
          <pc:sldMk cId="1871352702" sldId="319"/>
        </pc:sldMkLst>
        <pc:spChg chg="mod">
          <ac:chgData name="Constance Poitras" userId="24d0b826e1b83865" providerId="LiveId" clId="{3FA49384-2AC9-4C61-8B42-4DD7D7BF1C88}" dt="2025-02-07T18:26:51.739" v="1254" actId="20577"/>
          <ac:spMkLst>
            <pc:docMk/>
            <pc:sldMk cId="1871352702" sldId="319"/>
            <ac:spMk id="2" creationId="{F41D2B18-EF70-73BA-A2B1-DBC3A54D8411}"/>
          </ac:spMkLst>
        </pc:spChg>
        <pc:spChg chg="mod">
          <ac:chgData name="Constance Poitras" userId="24d0b826e1b83865" providerId="LiveId" clId="{3FA49384-2AC9-4C61-8B42-4DD7D7BF1C88}" dt="2025-02-07T18:28:11.633" v="1352" actId="6549"/>
          <ac:spMkLst>
            <pc:docMk/>
            <pc:sldMk cId="1871352702" sldId="319"/>
            <ac:spMk id="3" creationId="{B9EA986A-68E6-694D-C726-60E142BD89F0}"/>
          </ac:spMkLst>
        </pc:spChg>
      </pc:sldChg>
      <pc:sldChg chg="modSp add mod ord">
        <pc:chgData name="Constance Poitras" userId="24d0b826e1b83865" providerId="LiveId" clId="{3FA49384-2AC9-4C61-8B42-4DD7D7BF1C88}" dt="2025-02-07T18:30:13.099" v="1427" actId="20577"/>
        <pc:sldMkLst>
          <pc:docMk/>
          <pc:sldMk cId="2770145017" sldId="320"/>
        </pc:sldMkLst>
        <pc:spChg chg="mod">
          <ac:chgData name="Constance Poitras" userId="24d0b826e1b83865" providerId="LiveId" clId="{3FA49384-2AC9-4C61-8B42-4DD7D7BF1C88}" dt="2025-02-07T18:30:13.099" v="1427" actId="20577"/>
          <ac:spMkLst>
            <pc:docMk/>
            <pc:sldMk cId="2770145017" sldId="320"/>
            <ac:spMk id="5" creationId="{3EEF0A2D-61E1-BB69-A844-A4A7B1DDD8C9}"/>
          </ac:spMkLst>
        </pc:spChg>
      </pc:sldChg>
      <pc:sldChg chg="addSp delSp modSp add mod">
        <pc:chgData name="Constance Poitras" userId="24d0b826e1b83865" providerId="LiveId" clId="{3FA49384-2AC9-4C61-8B42-4DD7D7BF1C88}" dt="2025-02-07T18:31:14.941" v="1432" actId="478"/>
        <pc:sldMkLst>
          <pc:docMk/>
          <pc:sldMk cId="2009021751" sldId="321"/>
        </pc:sldMkLst>
        <pc:picChg chg="add">
          <ac:chgData name="Constance Poitras" userId="24d0b826e1b83865" providerId="LiveId" clId="{3FA49384-2AC9-4C61-8B42-4DD7D7BF1C88}" dt="2025-02-07T18:31:08.664" v="1430" actId="22"/>
          <ac:picMkLst>
            <pc:docMk/>
            <pc:sldMk cId="2009021751" sldId="321"/>
            <ac:picMk id="3" creationId="{2C039567-3DA3-3C1E-C0D6-C537C8E15C69}"/>
          </ac:picMkLst>
        </pc:picChg>
      </pc:sldChg>
      <pc:sldChg chg="add del">
        <pc:chgData name="Constance Poitras" userId="24d0b826e1b83865" providerId="LiveId" clId="{3FA49384-2AC9-4C61-8B42-4DD7D7BF1C88}" dt="2025-02-08T15:45:46.744" v="1964" actId="47"/>
        <pc:sldMkLst>
          <pc:docMk/>
          <pc:sldMk cId="3924206237" sldId="322"/>
        </pc:sldMkLst>
      </pc:sldChg>
      <pc:sldChg chg="modSp add mod">
        <pc:chgData name="Constance Poitras" userId="24d0b826e1b83865" providerId="LiveId" clId="{3FA49384-2AC9-4C61-8B42-4DD7D7BF1C88}" dt="2025-02-08T16:10:38.348" v="2324" actId="20577"/>
        <pc:sldMkLst>
          <pc:docMk/>
          <pc:sldMk cId="4206981353" sldId="323"/>
        </pc:sldMkLst>
        <pc:spChg chg="mod">
          <ac:chgData name="Constance Poitras" userId="24d0b826e1b83865" providerId="LiveId" clId="{3FA49384-2AC9-4C61-8B42-4DD7D7BF1C88}" dt="2025-02-08T16:10:38.348" v="2324" actId="20577"/>
          <ac:spMkLst>
            <pc:docMk/>
            <pc:sldMk cId="4206981353" sldId="323"/>
            <ac:spMk id="2" creationId="{9D8A83B0-654A-043B-C625-0A995175ECDB}"/>
          </ac:spMkLst>
        </pc:spChg>
        <pc:spChg chg="mod">
          <ac:chgData name="Constance Poitras" userId="24d0b826e1b83865" providerId="LiveId" clId="{3FA49384-2AC9-4C61-8B42-4DD7D7BF1C88}" dt="2025-02-08T15:47:41.871" v="2209" actId="20577"/>
          <ac:spMkLst>
            <pc:docMk/>
            <pc:sldMk cId="4206981353" sldId="323"/>
            <ac:spMk id="6" creationId="{54ED6654-5547-7E80-DB52-9A3A47C7696A}"/>
          </ac:spMkLst>
        </pc:spChg>
      </pc:sldChg>
      <pc:sldChg chg="modSp add del mod ord">
        <pc:chgData name="Constance Poitras" userId="24d0b826e1b83865" providerId="LiveId" clId="{3FA49384-2AC9-4C61-8B42-4DD7D7BF1C88}" dt="2025-02-08T15:49:22.287" v="2315" actId="2696"/>
        <pc:sldMkLst>
          <pc:docMk/>
          <pc:sldMk cId="1484578958" sldId="324"/>
        </pc:sldMkLst>
      </pc:sldChg>
      <pc:sldChg chg="addSp modSp add mod ord">
        <pc:chgData name="Constance Poitras" userId="24d0b826e1b83865" providerId="LiveId" clId="{3FA49384-2AC9-4C61-8B42-4DD7D7BF1C88}" dt="2025-02-09T14:55:08.423" v="2389"/>
        <pc:sldMkLst>
          <pc:docMk/>
          <pc:sldMk cId="3801212475" sldId="324"/>
        </pc:sldMkLst>
        <pc:spChg chg="mod">
          <ac:chgData name="Constance Poitras" userId="24d0b826e1b83865" providerId="LiveId" clId="{3FA49384-2AC9-4C61-8B42-4DD7D7BF1C88}" dt="2025-02-08T16:10:57.990" v="2350" actId="20577"/>
          <ac:spMkLst>
            <pc:docMk/>
            <pc:sldMk cId="3801212475" sldId="324"/>
            <ac:spMk id="2" creationId="{5B5DDD6F-4C10-2D3B-6696-9B235A007803}"/>
          </ac:spMkLst>
        </pc:spChg>
        <pc:spChg chg="add mod">
          <ac:chgData name="Constance Poitras" userId="24d0b826e1b83865" providerId="LiveId" clId="{3FA49384-2AC9-4C61-8B42-4DD7D7BF1C88}" dt="2025-02-08T16:12:16.151" v="2363" actId="1076"/>
          <ac:spMkLst>
            <pc:docMk/>
            <pc:sldMk cId="3801212475" sldId="324"/>
            <ac:spMk id="5" creationId="{2BFFCCF4-65A9-701C-4140-E8F25359B452}"/>
          </ac:spMkLst>
        </pc:spChg>
        <pc:spChg chg="mod">
          <ac:chgData name="Constance Poitras" userId="24d0b826e1b83865" providerId="LiveId" clId="{3FA49384-2AC9-4C61-8B42-4DD7D7BF1C88}" dt="2025-02-08T16:11:52.671" v="2358" actId="27636"/>
          <ac:spMkLst>
            <pc:docMk/>
            <pc:sldMk cId="3801212475" sldId="324"/>
            <ac:spMk id="6" creationId="{DA87D917-F8F9-4705-E8CE-391E851FBDCD}"/>
          </ac:spMkLst>
        </pc:spChg>
      </pc:sldChg>
      <pc:sldChg chg="addSp modSp add mod ord">
        <pc:chgData name="Constance Poitras" userId="24d0b826e1b83865" providerId="LiveId" clId="{3FA49384-2AC9-4C61-8B42-4DD7D7BF1C88}" dt="2025-02-09T15:13:16.753" v="2433" actId="20577"/>
        <pc:sldMkLst>
          <pc:docMk/>
          <pc:sldMk cId="3284832268" sldId="325"/>
        </pc:sldMkLst>
        <pc:spChg chg="mod">
          <ac:chgData name="Constance Poitras" userId="24d0b826e1b83865" providerId="LiveId" clId="{3FA49384-2AC9-4C61-8B42-4DD7D7BF1C88}" dt="2025-02-08T16:11:11.311" v="2353" actId="6549"/>
          <ac:spMkLst>
            <pc:docMk/>
            <pc:sldMk cId="3284832268" sldId="325"/>
            <ac:spMk id="2" creationId="{3C6AF521-093B-3308-E91B-70D556FDD790}"/>
          </ac:spMkLst>
        </pc:spChg>
        <pc:spChg chg="add mod">
          <ac:chgData name="Constance Poitras" userId="24d0b826e1b83865" providerId="LiveId" clId="{3FA49384-2AC9-4C61-8B42-4DD7D7BF1C88}" dt="2025-02-08T16:12:18.922" v="2364"/>
          <ac:spMkLst>
            <pc:docMk/>
            <pc:sldMk cId="3284832268" sldId="325"/>
            <ac:spMk id="3" creationId="{76C1B3EC-13C8-3C01-BBC3-B81944E25C0C}"/>
          </ac:spMkLst>
        </pc:spChg>
        <pc:spChg chg="mod">
          <ac:chgData name="Constance Poitras" userId="24d0b826e1b83865" providerId="LiveId" clId="{3FA49384-2AC9-4C61-8B42-4DD7D7BF1C88}" dt="2025-02-09T15:13:16.753" v="2433" actId="20577"/>
          <ac:spMkLst>
            <pc:docMk/>
            <pc:sldMk cId="3284832268" sldId="325"/>
            <ac:spMk id="6" creationId="{7760DB5B-F426-2174-7C83-B4E3F17DEC66}"/>
          </ac:spMkLst>
        </pc:spChg>
      </pc:sldChg>
      <pc:sldChg chg="delSp modSp add mod ord">
        <pc:chgData name="Constance Poitras" userId="24d0b826e1b83865" providerId="LiveId" clId="{3FA49384-2AC9-4C61-8B42-4DD7D7BF1C88}" dt="2025-02-09T15:16:13.309" v="2718" actId="20577"/>
        <pc:sldMkLst>
          <pc:docMk/>
          <pc:sldMk cId="1549761517" sldId="326"/>
        </pc:sldMkLst>
        <pc:spChg chg="mod">
          <ac:chgData name="Constance Poitras" userId="24d0b826e1b83865" providerId="LiveId" clId="{3FA49384-2AC9-4C61-8B42-4DD7D7BF1C88}" dt="2025-02-09T15:16:13.309" v="2718" actId="20577"/>
          <ac:spMkLst>
            <pc:docMk/>
            <pc:sldMk cId="1549761517" sldId="326"/>
            <ac:spMk id="2" creationId="{7F78F672-1EEB-A422-1505-66528AC1998A}"/>
          </ac:spMkLst>
        </pc:spChg>
        <pc:spChg chg="mod">
          <ac:chgData name="Constance Poitras" userId="24d0b826e1b83865" providerId="LiveId" clId="{3FA49384-2AC9-4C61-8B42-4DD7D7BF1C88}" dt="2025-02-09T15:12:37.593" v="2417" actId="20577"/>
          <ac:spMkLst>
            <pc:docMk/>
            <pc:sldMk cId="1549761517" sldId="326"/>
            <ac:spMk id="6" creationId="{9A11092E-F6AC-34B8-4968-EFBA578F8991}"/>
          </ac:spMkLst>
        </pc:spChg>
      </pc:sldChg>
      <pc:sldChg chg="delSp modSp add mod">
        <pc:chgData name="Constance Poitras" userId="24d0b826e1b83865" providerId="LiveId" clId="{3FA49384-2AC9-4C61-8B42-4DD7D7BF1C88}" dt="2025-02-09T15:16:11.225" v="2717" actId="20577"/>
        <pc:sldMkLst>
          <pc:docMk/>
          <pc:sldMk cId="1421976094" sldId="327"/>
        </pc:sldMkLst>
        <pc:spChg chg="mod">
          <ac:chgData name="Constance Poitras" userId="24d0b826e1b83865" providerId="LiveId" clId="{3FA49384-2AC9-4C61-8B42-4DD7D7BF1C88}" dt="2025-02-09T15:16:11.225" v="2717" actId="20577"/>
          <ac:spMkLst>
            <pc:docMk/>
            <pc:sldMk cId="1421976094" sldId="327"/>
            <ac:spMk id="2" creationId="{AAFC946C-ED28-280D-3328-0CA7C5ADA4DF}"/>
          </ac:spMkLst>
        </pc:spChg>
        <pc:spChg chg="mod">
          <ac:chgData name="Constance Poitras" userId="24d0b826e1b83865" providerId="LiveId" clId="{3FA49384-2AC9-4C61-8B42-4DD7D7BF1C88}" dt="2025-02-09T15:15:58.436" v="2714" actId="20577"/>
          <ac:spMkLst>
            <pc:docMk/>
            <pc:sldMk cId="1421976094" sldId="327"/>
            <ac:spMk id="6" creationId="{23293067-354A-31F1-F8AB-CC063E51D81B}"/>
          </ac:spMkLst>
        </pc:spChg>
      </pc:sldChg>
      <pc:sldChg chg="modSp add mod">
        <pc:chgData name="Constance Poitras" userId="24d0b826e1b83865" providerId="LiveId" clId="{3FA49384-2AC9-4C61-8B42-4DD7D7BF1C88}" dt="2025-02-09T15:25:36.907" v="2792" actId="15"/>
        <pc:sldMkLst>
          <pc:docMk/>
          <pc:sldMk cId="2522946114" sldId="328"/>
        </pc:sldMkLst>
        <pc:spChg chg="mod">
          <ac:chgData name="Constance Poitras" userId="24d0b826e1b83865" providerId="LiveId" clId="{3FA49384-2AC9-4C61-8B42-4DD7D7BF1C88}" dt="2025-02-09T15:16:41.270" v="2764" actId="20577"/>
          <ac:spMkLst>
            <pc:docMk/>
            <pc:sldMk cId="2522946114" sldId="328"/>
            <ac:spMk id="2" creationId="{67CF7BF5-E6DC-2A51-585D-770B159D495C}"/>
          </ac:spMkLst>
        </pc:spChg>
        <pc:spChg chg="mod">
          <ac:chgData name="Constance Poitras" userId="24d0b826e1b83865" providerId="LiveId" clId="{3FA49384-2AC9-4C61-8B42-4DD7D7BF1C88}" dt="2025-02-09T15:25:36.907" v="2792" actId="15"/>
          <ac:spMkLst>
            <pc:docMk/>
            <pc:sldMk cId="2522946114" sldId="328"/>
            <ac:spMk id="6" creationId="{7B740829-71AD-8FCE-FD4E-3327477EA947}"/>
          </ac:spMkLst>
        </pc:spChg>
      </pc:sldChg>
      <pc:sldChg chg="del">
        <pc:chgData name="Constance Poitras" userId="24d0b826e1b83865" providerId="LiveId" clId="{3FA49384-2AC9-4C61-8B42-4DD7D7BF1C88}" dt="2025-02-09T16:33:52.082" v="2856" actId="47"/>
        <pc:sldMkLst>
          <pc:docMk/>
          <pc:sldMk cId="3419884744" sldId="329"/>
        </pc:sldMkLst>
      </pc:sldChg>
      <pc:sldChg chg="addSp delSp modSp add mod ord">
        <pc:chgData name="Constance Poitras" userId="24d0b826e1b83865" providerId="LiveId" clId="{3FA49384-2AC9-4C61-8B42-4DD7D7BF1C88}" dt="2025-02-11T15:21:36.540" v="3277" actId="1076"/>
        <pc:sldMkLst>
          <pc:docMk/>
          <pc:sldMk cId="1728196611" sldId="330"/>
        </pc:sldMkLst>
        <pc:spChg chg="mod">
          <ac:chgData name="Constance Poitras" userId="24d0b826e1b83865" providerId="LiveId" clId="{3FA49384-2AC9-4C61-8B42-4DD7D7BF1C88}" dt="2025-02-09T17:29:14.382" v="3114" actId="20577"/>
          <ac:spMkLst>
            <pc:docMk/>
            <pc:sldMk cId="1728196611" sldId="330"/>
            <ac:spMk id="2" creationId="{3B02BCAE-DC0D-328B-85DD-11B92D563ABE}"/>
          </ac:spMkLst>
        </pc:spChg>
        <pc:spChg chg="add mod">
          <ac:chgData name="Constance Poitras" userId="24d0b826e1b83865" providerId="LiveId" clId="{3FA49384-2AC9-4C61-8B42-4DD7D7BF1C88}" dt="2025-02-11T15:21:33.637" v="3275" actId="113"/>
          <ac:spMkLst>
            <pc:docMk/>
            <pc:sldMk cId="1728196611" sldId="330"/>
            <ac:spMk id="3" creationId="{661E900F-2949-BFAA-E949-CDB2C9D5AB6A}"/>
          </ac:spMkLst>
        </pc:spChg>
        <pc:picChg chg="add mod ord modCrop">
          <ac:chgData name="Constance Poitras" userId="24d0b826e1b83865" providerId="LiveId" clId="{3FA49384-2AC9-4C61-8B42-4DD7D7BF1C88}" dt="2025-02-11T15:21:36.540" v="3277" actId="1076"/>
          <ac:picMkLst>
            <pc:docMk/>
            <pc:sldMk cId="1728196611" sldId="330"/>
            <ac:picMk id="6" creationId="{A4FC30CC-1CA7-D460-92CE-10D2AF842A5C}"/>
          </ac:picMkLst>
        </pc:picChg>
      </pc:sldChg>
      <pc:sldChg chg="new del">
        <pc:chgData name="Constance Poitras" userId="24d0b826e1b83865" providerId="LiveId" clId="{3FA49384-2AC9-4C61-8B42-4DD7D7BF1C88}" dt="2025-02-09T16:32:45.702" v="2842" actId="680"/>
        <pc:sldMkLst>
          <pc:docMk/>
          <pc:sldMk cId="2731297117" sldId="330"/>
        </pc:sldMkLst>
      </pc:sldChg>
      <pc:sldChg chg="addSp delSp modSp add mod">
        <pc:chgData name="Constance Poitras" userId="24d0b826e1b83865" providerId="LiveId" clId="{3FA49384-2AC9-4C61-8B42-4DD7D7BF1C88}" dt="2025-02-09T17:29:19.576" v="3120" actId="20577"/>
        <pc:sldMkLst>
          <pc:docMk/>
          <pc:sldMk cId="3478343547" sldId="331"/>
        </pc:sldMkLst>
        <pc:spChg chg="mod">
          <ac:chgData name="Constance Poitras" userId="24d0b826e1b83865" providerId="LiveId" clId="{3FA49384-2AC9-4C61-8B42-4DD7D7BF1C88}" dt="2025-02-09T17:29:19.576" v="3120" actId="20577"/>
          <ac:spMkLst>
            <pc:docMk/>
            <pc:sldMk cId="3478343547" sldId="331"/>
            <ac:spMk id="2" creationId="{1D2153EE-3906-DB31-BFFC-686B75D416C6}"/>
          </ac:spMkLst>
        </pc:spChg>
        <pc:picChg chg="add mod ord">
          <ac:chgData name="Constance Poitras" userId="24d0b826e1b83865" providerId="LiveId" clId="{3FA49384-2AC9-4C61-8B42-4DD7D7BF1C88}" dt="2025-02-09T16:33:47.177" v="2854" actId="14100"/>
          <ac:picMkLst>
            <pc:docMk/>
            <pc:sldMk cId="3478343547" sldId="331"/>
            <ac:picMk id="8" creationId="{9A4BFD1E-683F-DC11-B961-E415523BA3EC}"/>
          </ac:picMkLst>
        </pc:picChg>
      </pc:sldChg>
      <pc:sldChg chg="modSp add mod ord">
        <pc:chgData name="Constance Poitras" userId="24d0b826e1b83865" providerId="LiveId" clId="{3FA49384-2AC9-4C61-8B42-4DD7D7BF1C88}" dt="2025-02-09T17:27:57.594" v="3079" actId="20577"/>
        <pc:sldMkLst>
          <pc:docMk/>
          <pc:sldMk cId="3389180497" sldId="332"/>
        </pc:sldMkLst>
        <pc:spChg chg="mod">
          <ac:chgData name="Constance Poitras" userId="24d0b826e1b83865" providerId="LiveId" clId="{3FA49384-2AC9-4C61-8B42-4DD7D7BF1C88}" dt="2025-02-09T17:27:57.594" v="3079" actId="20577"/>
          <ac:spMkLst>
            <pc:docMk/>
            <pc:sldMk cId="3389180497" sldId="332"/>
            <ac:spMk id="2" creationId="{B9FB2C97-A2F0-B52F-96B8-BF8489999437}"/>
          </ac:spMkLst>
        </pc:spChg>
        <pc:spChg chg="mod">
          <ac:chgData name="Constance Poitras" userId="24d0b826e1b83865" providerId="LiveId" clId="{3FA49384-2AC9-4C61-8B42-4DD7D7BF1C88}" dt="2025-02-09T17:27:31.434" v="3073" actId="113"/>
          <ac:spMkLst>
            <pc:docMk/>
            <pc:sldMk cId="3389180497" sldId="332"/>
            <ac:spMk id="3" creationId="{D85C1FBC-CF3F-5BAA-E7FC-4E63507B0261}"/>
          </ac:spMkLst>
        </pc:spChg>
      </pc:sldChg>
      <pc:sldChg chg="modSp add mod">
        <pc:chgData name="Constance Poitras" userId="24d0b826e1b83865" providerId="LiveId" clId="{3FA49384-2AC9-4C61-8B42-4DD7D7BF1C88}" dt="2025-02-09T17:29:01.666" v="3106" actId="113"/>
        <pc:sldMkLst>
          <pc:docMk/>
          <pc:sldMk cId="4119137787" sldId="333"/>
        </pc:sldMkLst>
        <pc:spChg chg="mod">
          <ac:chgData name="Constance Poitras" userId="24d0b826e1b83865" providerId="LiveId" clId="{3FA49384-2AC9-4C61-8B42-4DD7D7BF1C88}" dt="2025-02-09T17:28:05.757" v="3082" actId="20577"/>
          <ac:spMkLst>
            <pc:docMk/>
            <pc:sldMk cId="4119137787" sldId="333"/>
            <ac:spMk id="2" creationId="{8420C4EC-9B00-57D3-6C2C-11DEBDD62DE1}"/>
          </ac:spMkLst>
        </pc:spChg>
        <pc:spChg chg="mod">
          <ac:chgData name="Constance Poitras" userId="24d0b826e1b83865" providerId="LiveId" clId="{3FA49384-2AC9-4C61-8B42-4DD7D7BF1C88}" dt="2025-02-09T17:29:01.666" v="3106" actId="113"/>
          <ac:spMkLst>
            <pc:docMk/>
            <pc:sldMk cId="4119137787" sldId="333"/>
            <ac:spMk id="3" creationId="{6CE66AD2-D8B4-FCC8-243D-153098AAE0B0}"/>
          </ac:spMkLst>
        </pc:spChg>
      </pc:sldChg>
      <pc:sldMasterChg chg="del delSldLayout">
        <pc:chgData name="Constance Poitras" userId="24d0b826e1b83865" providerId="LiveId" clId="{3FA49384-2AC9-4C61-8B42-4DD7D7BF1C88}" dt="2025-02-09T16:33:52.082" v="2856" actId="47"/>
        <pc:sldMasterMkLst>
          <pc:docMk/>
          <pc:sldMasterMk cId="1023733420" sldId="2147483660"/>
        </pc:sldMasterMkLst>
        <pc:sldLayoutChg chg="del">
          <pc:chgData name="Constance Poitras" userId="24d0b826e1b83865" providerId="LiveId" clId="{3FA49384-2AC9-4C61-8B42-4DD7D7BF1C88}" dt="2025-02-09T16:33:52.082" v="2856" actId="47"/>
          <pc:sldLayoutMkLst>
            <pc:docMk/>
            <pc:sldMasterMk cId="1023733420" sldId="2147483660"/>
            <pc:sldLayoutMk cId="3301815743" sldId="2147483661"/>
          </pc:sldLayoutMkLst>
        </pc:sldLayoutChg>
        <pc:sldLayoutChg chg="del">
          <pc:chgData name="Constance Poitras" userId="24d0b826e1b83865" providerId="LiveId" clId="{3FA49384-2AC9-4C61-8B42-4DD7D7BF1C88}" dt="2025-02-09T16:33:52.082" v="2856" actId="47"/>
          <pc:sldLayoutMkLst>
            <pc:docMk/>
            <pc:sldMasterMk cId="1023733420" sldId="2147483660"/>
            <pc:sldLayoutMk cId="1144200129" sldId="2147483662"/>
          </pc:sldLayoutMkLst>
        </pc:sldLayoutChg>
        <pc:sldLayoutChg chg="del">
          <pc:chgData name="Constance Poitras" userId="24d0b826e1b83865" providerId="LiveId" clId="{3FA49384-2AC9-4C61-8B42-4DD7D7BF1C88}" dt="2025-02-09T16:33:52.082" v="2856" actId="47"/>
          <pc:sldLayoutMkLst>
            <pc:docMk/>
            <pc:sldMasterMk cId="1023733420" sldId="2147483660"/>
            <pc:sldLayoutMk cId="3086881881" sldId="2147483663"/>
          </pc:sldLayoutMkLst>
        </pc:sldLayoutChg>
        <pc:sldLayoutChg chg="del">
          <pc:chgData name="Constance Poitras" userId="24d0b826e1b83865" providerId="LiveId" clId="{3FA49384-2AC9-4C61-8B42-4DD7D7BF1C88}" dt="2025-02-09T16:33:52.082" v="2856" actId="47"/>
          <pc:sldLayoutMkLst>
            <pc:docMk/>
            <pc:sldMasterMk cId="1023733420" sldId="2147483660"/>
            <pc:sldLayoutMk cId="2446273148" sldId="2147483664"/>
          </pc:sldLayoutMkLst>
        </pc:sldLayoutChg>
        <pc:sldLayoutChg chg="del">
          <pc:chgData name="Constance Poitras" userId="24d0b826e1b83865" providerId="LiveId" clId="{3FA49384-2AC9-4C61-8B42-4DD7D7BF1C88}" dt="2025-02-09T16:33:52.082" v="2856" actId="47"/>
          <pc:sldLayoutMkLst>
            <pc:docMk/>
            <pc:sldMasterMk cId="1023733420" sldId="2147483660"/>
            <pc:sldLayoutMk cId="686284160" sldId="2147483665"/>
          </pc:sldLayoutMkLst>
        </pc:sldLayoutChg>
        <pc:sldLayoutChg chg="del">
          <pc:chgData name="Constance Poitras" userId="24d0b826e1b83865" providerId="LiveId" clId="{3FA49384-2AC9-4C61-8B42-4DD7D7BF1C88}" dt="2025-02-09T16:33:52.082" v="2856" actId="47"/>
          <pc:sldLayoutMkLst>
            <pc:docMk/>
            <pc:sldMasterMk cId="1023733420" sldId="2147483660"/>
            <pc:sldLayoutMk cId="3058092381" sldId="2147483666"/>
          </pc:sldLayoutMkLst>
        </pc:sldLayoutChg>
        <pc:sldLayoutChg chg="del">
          <pc:chgData name="Constance Poitras" userId="24d0b826e1b83865" providerId="LiveId" clId="{3FA49384-2AC9-4C61-8B42-4DD7D7BF1C88}" dt="2025-02-09T16:33:52.082" v="2856" actId="47"/>
          <pc:sldLayoutMkLst>
            <pc:docMk/>
            <pc:sldMasterMk cId="1023733420" sldId="2147483660"/>
            <pc:sldLayoutMk cId="3270838994" sldId="2147483667"/>
          </pc:sldLayoutMkLst>
        </pc:sldLayoutChg>
        <pc:sldLayoutChg chg="del">
          <pc:chgData name="Constance Poitras" userId="24d0b826e1b83865" providerId="LiveId" clId="{3FA49384-2AC9-4C61-8B42-4DD7D7BF1C88}" dt="2025-02-09T16:33:52.082" v="2856" actId="47"/>
          <pc:sldLayoutMkLst>
            <pc:docMk/>
            <pc:sldMasterMk cId="1023733420" sldId="2147483660"/>
            <pc:sldLayoutMk cId="1951103872" sldId="2147483668"/>
          </pc:sldLayoutMkLst>
        </pc:sldLayoutChg>
        <pc:sldLayoutChg chg="del">
          <pc:chgData name="Constance Poitras" userId="24d0b826e1b83865" providerId="LiveId" clId="{3FA49384-2AC9-4C61-8B42-4DD7D7BF1C88}" dt="2025-02-09T16:33:52.082" v="2856" actId="47"/>
          <pc:sldLayoutMkLst>
            <pc:docMk/>
            <pc:sldMasterMk cId="1023733420" sldId="2147483660"/>
            <pc:sldLayoutMk cId="2189247317" sldId="2147483669"/>
          </pc:sldLayoutMkLst>
        </pc:sldLayoutChg>
        <pc:sldLayoutChg chg="del">
          <pc:chgData name="Constance Poitras" userId="24d0b826e1b83865" providerId="LiveId" clId="{3FA49384-2AC9-4C61-8B42-4DD7D7BF1C88}" dt="2025-02-09T16:33:52.082" v="2856" actId="47"/>
          <pc:sldLayoutMkLst>
            <pc:docMk/>
            <pc:sldMasterMk cId="1023733420" sldId="2147483660"/>
            <pc:sldLayoutMk cId="2662942880" sldId="2147483670"/>
          </pc:sldLayoutMkLst>
        </pc:sldLayoutChg>
        <pc:sldLayoutChg chg="del">
          <pc:chgData name="Constance Poitras" userId="24d0b826e1b83865" providerId="LiveId" clId="{3FA49384-2AC9-4C61-8B42-4DD7D7BF1C88}" dt="2025-02-09T16:33:52.082" v="2856" actId="47"/>
          <pc:sldLayoutMkLst>
            <pc:docMk/>
            <pc:sldMasterMk cId="1023733420" sldId="2147483660"/>
            <pc:sldLayoutMk cId="633078856" sldId="2147483671"/>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E77BED-85A4-4A84-BF65-063954F810D6}" type="datetimeFigureOut">
              <a:rPr lang="fr-CA" smtClean="0"/>
              <a:t>2025-02-11</a:t>
            </a:fld>
            <a:endParaRPr lang="fr-CA"/>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D90246-2DBA-4C52-A459-E7BE026B3AA5}" type="slidenum">
              <a:rPr lang="fr-CA" smtClean="0"/>
              <a:t>‹N°›</a:t>
            </a:fld>
            <a:endParaRPr lang="fr-CA"/>
          </a:p>
        </p:txBody>
      </p:sp>
    </p:spTree>
    <p:extLst>
      <p:ext uri="{BB962C8B-B14F-4D97-AF65-F5344CB8AC3E}">
        <p14:creationId xmlns:p14="http://schemas.microsoft.com/office/powerpoint/2010/main" val="31544648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372958-2EA8-6EF9-F295-81E2E6DFF3C8}"/>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A"/>
          </a:p>
        </p:txBody>
      </p:sp>
      <p:sp>
        <p:nvSpPr>
          <p:cNvPr id="3" name="Sous-titre 2">
            <a:extLst>
              <a:ext uri="{FF2B5EF4-FFF2-40B4-BE49-F238E27FC236}">
                <a16:creationId xmlns:a16="http://schemas.microsoft.com/office/drawing/2014/main" id="{C9CD9168-7F2B-AD91-36A0-35CD15B876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A"/>
          </a:p>
        </p:txBody>
      </p:sp>
      <p:sp>
        <p:nvSpPr>
          <p:cNvPr id="4" name="Espace réservé de la date 3">
            <a:extLst>
              <a:ext uri="{FF2B5EF4-FFF2-40B4-BE49-F238E27FC236}">
                <a16:creationId xmlns:a16="http://schemas.microsoft.com/office/drawing/2014/main" id="{6EB0461F-5A7B-1A4B-4EC6-AD63B1560F6F}"/>
              </a:ext>
            </a:extLst>
          </p:cNvPr>
          <p:cNvSpPr>
            <a:spLocks noGrp="1"/>
          </p:cNvSpPr>
          <p:nvPr>
            <p:ph type="dt" sz="half" idx="10"/>
          </p:nvPr>
        </p:nvSpPr>
        <p:spPr/>
        <p:txBody>
          <a:bodyPr/>
          <a:lstStyle/>
          <a:p>
            <a:fld id="{9FA31E8E-474F-4478-B6FA-8429896EC775}" type="datetime1">
              <a:rPr lang="fr-CA" smtClean="0"/>
              <a:t>2025-02-11</a:t>
            </a:fld>
            <a:endParaRPr lang="fr-CA"/>
          </a:p>
        </p:txBody>
      </p:sp>
      <p:sp>
        <p:nvSpPr>
          <p:cNvPr id="5" name="Espace réservé du pied de page 4">
            <a:extLst>
              <a:ext uri="{FF2B5EF4-FFF2-40B4-BE49-F238E27FC236}">
                <a16:creationId xmlns:a16="http://schemas.microsoft.com/office/drawing/2014/main" id="{5A07C67B-F5D0-6099-8F0B-44BC77E09C19}"/>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7A5F7626-2EE5-4676-F30C-09C3F67DA3FE}"/>
              </a:ext>
            </a:extLst>
          </p:cNvPr>
          <p:cNvSpPr>
            <a:spLocks noGrp="1"/>
          </p:cNvSpPr>
          <p:nvPr>
            <p:ph type="sldNum" sz="quarter" idx="12"/>
          </p:nvPr>
        </p:nvSpPr>
        <p:spPr/>
        <p:txBody>
          <a:bodyPr/>
          <a:lstStyle/>
          <a:p>
            <a:fld id="{BC8B4FB7-AB8A-41EC-A5E3-0904986CC267}" type="slidenum">
              <a:rPr lang="fr-CA" smtClean="0"/>
              <a:t>‹N°›</a:t>
            </a:fld>
            <a:endParaRPr lang="fr-CA"/>
          </a:p>
        </p:txBody>
      </p:sp>
    </p:spTree>
    <p:extLst>
      <p:ext uri="{BB962C8B-B14F-4D97-AF65-F5344CB8AC3E}">
        <p14:creationId xmlns:p14="http://schemas.microsoft.com/office/powerpoint/2010/main" val="3798836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A20689-6929-8811-5924-7561BF65C3D0}"/>
              </a:ext>
            </a:extLst>
          </p:cNvPr>
          <p:cNvSpPr>
            <a:spLocks noGrp="1"/>
          </p:cNvSpPr>
          <p:nvPr>
            <p:ph type="title"/>
          </p:nvPr>
        </p:nvSpPr>
        <p:spPr/>
        <p:txBody>
          <a:bodyPr/>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9A884023-7514-A76C-4C45-8F1E13896578}"/>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8185FCC8-8F57-12E5-CCB3-238151994037}"/>
              </a:ext>
            </a:extLst>
          </p:cNvPr>
          <p:cNvSpPr>
            <a:spLocks noGrp="1"/>
          </p:cNvSpPr>
          <p:nvPr>
            <p:ph type="dt" sz="half" idx="10"/>
          </p:nvPr>
        </p:nvSpPr>
        <p:spPr/>
        <p:txBody>
          <a:bodyPr/>
          <a:lstStyle/>
          <a:p>
            <a:fld id="{37BA6B7A-3D1C-4B10-8D4A-3F12DCFD2CA7}" type="datetime1">
              <a:rPr lang="fr-CA" smtClean="0"/>
              <a:t>2025-02-11</a:t>
            </a:fld>
            <a:endParaRPr lang="fr-CA"/>
          </a:p>
        </p:txBody>
      </p:sp>
      <p:sp>
        <p:nvSpPr>
          <p:cNvPr id="5" name="Espace réservé du pied de page 4">
            <a:extLst>
              <a:ext uri="{FF2B5EF4-FFF2-40B4-BE49-F238E27FC236}">
                <a16:creationId xmlns:a16="http://schemas.microsoft.com/office/drawing/2014/main" id="{228EF038-5E46-896C-D0A0-747DA0D943EC}"/>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F01FE0AF-D2B5-077A-2B6F-F3C41DC7E90D}"/>
              </a:ext>
            </a:extLst>
          </p:cNvPr>
          <p:cNvSpPr>
            <a:spLocks noGrp="1"/>
          </p:cNvSpPr>
          <p:nvPr>
            <p:ph type="sldNum" sz="quarter" idx="12"/>
          </p:nvPr>
        </p:nvSpPr>
        <p:spPr/>
        <p:txBody>
          <a:bodyPr/>
          <a:lstStyle/>
          <a:p>
            <a:fld id="{BC8B4FB7-AB8A-41EC-A5E3-0904986CC267}" type="slidenum">
              <a:rPr lang="fr-CA" smtClean="0"/>
              <a:t>‹N°›</a:t>
            </a:fld>
            <a:endParaRPr lang="fr-CA"/>
          </a:p>
        </p:txBody>
      </p:sp>
    </p:spTree>
    <p:extLst>
      <p:ext uri="{BB962C8B-B14F-4D97-AF65-F5344CB8AC3E}">
        <p14:creationId xmlns:p14="http://schemas.microsoft.com/office/powerpoint/2010/main" val="925746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FDBA6657-9B1A-37BF-7B02-DF596A4173B2}"/>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2BBE11F9-4DE6-6A01-9A1A-376CA245FA0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25882058-97C4-C71C-33F8-1BD4F7B7F7BA}"/>
              </a:ext>
            </a:extLst>
          </p:cNvPr>
          <p:cNvSpPr>
            <a:spLocks noGrp="1"/>
          </p:cNvSpPr>
          <p:nvPr>
            <p:ph type="dt" sz="half" idx="10"/>
          </p:nvPr>
        </p:nvSpPr>
        <p:spPr/>
        <p:txBody>
          <a:bodyPr/>
          <a:lstStyle/>
          <a:p>
            <a:fld id="{1629B7E3-701A-44CB-B46A-E580208D0A73}" type="datetime1">
              <a:rPr lang="fr-CA" smtClean="0"/>
              <a:t>2025-02-11</a:t>
            </a:fld>
            <a:endParaRPr lang="fr-CA"/>
          </a:p>
        </p:txBody>
      </p:sp>
      <p:sp>
        <p:nvSpPr>
          <p:cNvPr id="5" name="Espace réservé du pied de page 4">
            <a:extLst>
              <a:ext uri="{FF2B5EF4-FFF2-40B4-BE49-F238E27FC236}">
                <a16:creationId xmlns:a16="http://schemas.microsoft.com/office/drawing/2014/main" id="{2C02AB49-25DF-5B06-8239-DCCB58E8BF2A}"/>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AD70ABAF-A5DE-978B-CB19-DA95B2E1941B}"/>
              </a:ext>
            </a:extLst>
          </p:cNvPr>
          <p:cNvSpPr>
            <a:spLocks noGrp="1"/>
          </p:cNvSpPr>
          <p:nvPr>
            <p:ph type="sldNum" sz="quarter" idx="12"/>
          </p:nvPr>
        </p:nvSpPr>
        <p:spPr/>
        <p:txBody>
          <a:bodyPr/>
          <a:lstStyle/>
          <a:p>
            <a:fld id="{BC8B4FB7-AB8A-41EC-A5E3-0904986CC267}" type="slidenum">
              <a:rPr lang="fr-CA" smtClean="0"/>
              <a:t>‹N°›</a:t>
            </a:fld>
            <a:endParaRPr lang="fr-CA"/>
          </a:p>
        </p:txBody>
      </p:sp>
    </p:spTree>
    <p:extLst>
      <p:ext uri="{BB962C8B-B14F-4D97-AF65-F5344CB8AC3E}">
        <p14:creationId xmlns:p14="http://schemas.microsoft.com/office/powerpoint/2010/main" val="717806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AFA21D-6099-9BD1-C5A2-4BC22AA170D9}"/>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2EF98095-1A88-BED7-97AC-C24C83E46C8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14EA7B48-EE51-6B19-49DF-2AE1892B872B}"/>
              </a:ext>
            </a:extLst>
          </p:cNvPr>
          <p:cNvSpPr>
            <a:spLocks noGrp="1"/>
          </p:cNvSpPr>
          <p:nvPr>
            <p:ph type="dt" sz="half" idx="10"/>
          </p:nvPr>
        </p:nvSpPr>
        <p:spPr/>
        <p:txBody>
          <a:bodyPr/>
          <a:lstStyle/>
          <a:p>
            <a:fld id="{D8BC1AB8-BD7B-461A-89CC-F4A5264AB2A0}" type="datetime1">
              <a:rPr lang="fr-CA" smtClean="0"/>
              <a:t>2025-02-11</a:t>
            </a:fld>
            <a:endParaRPr lang="fr-CA"/>
          </a:p>
        </p:txBody>
      </p:sp>
      <p:sp>
        <p:nvSpPr>
          <p:cNvPr id="5" name="Espace réservé du pied de page 4">
            <a:extLst>
              <a:ext uri="{FF2B5EF4-FFF2-40B4-BE49-F238E27FC236}">
                <a16:creationId xmlns:a16="http://schemas.microsoft.com/office/drawing/2014/main" id="{8AC29B89-5E4A-DFF5-5595-3E68CBDA5E07}"/>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2BA2416F-8648-0495-D593-FAFD4591A723}"/>
              </a:ext>
            </a:extLst>
          </p:cNvPr>
          <p:cNvSpPr>
            <a:spLocks noGrp="1"/>
          </p:cNvSpPr>
          <p:nvPr>
            <p:ph type="sldNum" sz="quarter" idx="12"/>
          </p:nvPr>
        </p:nvSpPr>
        <p:spPr/>
        <p:txBody>
          <a:bodyPr/>
          <a:lstStyle/>
          <a:p>
            <a:fld id="{BC8B4FB7-AB8A-41EC-A5E3-0904986CC267}" type="slidenum">
              <a:rPr lang="fr-CA" smtClean="0"/>
              <a:t>‹N°›</a:t>
            </a:fld>
            <a:endParaRPr lang="fr-CA"/>
          </a:p>
        </p:txBody>
      </p:sp>
    </p:spTree>
    <p:extLst>
      <p:ext uri="{BB962C8B-B14F-4D97-AF65-F5344CB8AC3E}">
        <p14:creationId xmlns:p14="http://schemas.microsoft.com/office/powerpoint/2010/main" val="2357714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0F09B0-1C78-51BF-F5D8-A78A62E86032}"/>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A"/>
          </a:p>
        </p:txBody>
      </p:sp>
      <p:sp>
        <p:nvSpPr>
          <p:cNvPr id="3" name="Espace réservé du texte 2">
            <a:extLst>
              <a:ext uri="{FF2B5EF4-FFF2-40B4-BE49-F238E27FC236}">
                <a16:creationId xmlns:a16="http://schemas.microsoft.com/office/drawing/2014/main" id="{BECF2DB0-1668-4628-5A64-9647AF0DD34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2D0BFEEE-D8F3-D41D-B45B-7DFDF128D5EC}"/>
              </a:ext>
            </a:extLst>
          </p:cNvPr>
          <p:cNvSpPr>
            <a:spLocks noGrp="1"/>
          </p:cNvSpPr>
          <p:nvPr>
            <p:ph type="dt" sz="half" idx="10"/>
          </p:nvPr>
        </p:nvSpPr>
        <p:spPr/>
        <p:txBody>
          <a:bodyPr/>
          <a:lstStyle/>
          <a:p>
            <a:fld id="{2D2BBA04-4114-42D7-9412-07B9AA44708E}" type="datetime1">
              <a:rPr lang="fr-CA" smtClean="0"/>
              <a:t>2025-02-11</a:t>
            </a:fld>
            <a:endParaRPr lang="fr-CA"/>
          </a:p>
        </p:txBody>
      </p:sp>
      <p:sp>
        <p:nvSpPr>
          <p:cNvPr id="5" name="Espace réservé du pied de page 4">
            <a:extLst>
              <a:ext uri="{FF2B5EF4-FFF2-40B4-BE49-F238E27FC236}">
                <a16:creationId xmlns:a16="http://schemas.microsoft.com/office/drawing/2014/main" id="{05ED1045-5332-E98F-AD4E-9CEE99A9E6C6}"/>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F1B82EB5-115B-6C7E-7AEE-81415F781101}"/>
              </a:ext>
            </a:extLst>
          </p:cNvPr>
          <p:cNvSpPr>
            <a:spLocks noGrp="1"/>
          </p:cNvSpPr>
          <p:nvPr>
            <p:ph type="sldNum" sz="quarter" idx="12"/>
          </p:nvPr>
        </p:nvSpPr>
        <p:spPr/>
        <p:txBody>
          <a:bodyPr/>
          <a:lstStyle/>
          <a:p>
            <a:fld id="{BC8B4FB7-AB8A-41EC-A5E3-0904986CC267}" type="slidenum">
              <a:rPr lang="fr-CA" smtClean="0"/>
              <a:t>‹N°›</a:t>
            </a:fld>
            <a:endParaRPr lang="fr-CA"/>
          </a:p>
        </p:txBody>
      </p:sp>
    </p:spTree>
    <p:extLst>
      <p:ext uri="{BB962C8B-B14F-4D97-AF65-F5344CB8AC3E}">
        <p14:creationId xmlns:p14="http://schemas.microsoft.com/office/powerpoint/2010/main" val="922040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030DF50-87B0-ADB0-3E6A-CB4AD4FBE16F}"/>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CF1AE0A7-0455-2091-A7DF-11946C047730}"/>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a:extLst>
              <a:ext uri="{FF2B5EF4-FFF2-40B4-BE49-F238E27FC236}">
                <a16:creationId xmlns:a16="http://schemas.microsoft.com/office/drawing/2014/main" id="{5B13690F-F3A5-D52D-33F7-74A9DE439184}"/>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a:extLst>
              <a:ext uri="{FF2B5EF4-FFF2-40B4-BE49-F238E27FC236}">
                <a16:creationId xmlns:a16="http://schemas.microsoft.com/office/drawing/2014/main" id="{262F44BB-7DF7-A115-3ECC-6E9671EAADFD}"/>
              </a:ext>
            </a:extLst>
          </p:cNvPr>
          <p:cNvSpPr>
            <a:spLocks noGrp="1"/>
          </p:cNvSpPr>
          <p:nvPr>
            <p:ph type="dt" sz="half" idx="10"/>
          </p:nvPr>
        </p:nvSpPr>
        <p:spPr/>
        <p:txBody>
          <a:bodyPr/>
          <a:lstStyle/>
          <a:p>
            <a:fld id="{CBAD57C8-9A6A-4847-81D4-DD79270F8CC8}" type="datetime1">
              <a:rPr lang="fr-CA" smtClean="0"/>
              <a:t>2025-02-11</a:t>
            </a:fld>
            <a:endParaRPr lang="fr-CA"/>
          </a:p>
        </p:txBody>
      </p:sp>
      <p:sp>
        <p:nvSpPr>
          <p:cNvPr id="6" name="Espace réservé du pied de page 5">
            <a:extLst>
              <a:ext uri="{FF2B5EF4-FFF2-40B4-BE49-F238E27FC236}">
                <a16:creationId xmlns:a16="http://schemas.microsoft.com/office/drawing/2014/main" id="{79796ED9-D03B-4C4F-892C-72DC1970D665}"/>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9A7CEC87-2F0E-52C4-F198-C932EDA00EFF}"/>
              </a:ext>
            </a:extLst>
          </p:cNvPr>
          <p:cNvSpPr>
            <a:spLocks noGrp="1"/>
          </p:cNvSpPr>
          <p:nvPr>
            <p:ph type="sldNum" sz="quarter" idx="12"/>
          </p:nvPr>
        </p:nvSpPr>
        <p:spPr/>
        <p:txBody>
          <a:bodyPr/>
          <a:lstStyle/>
          <a:p>
            <a:fld id="{BC8B4FB7-AB8A-41EC-A5E3-0904986CC267}" type="slidenum">
              <a:rPr lang="fr-CA" smtClean="0"/>
              <a:t>‹N°›</a:t>
            </a:fld>
            <a:endParaRPr lang="fr-CA"/>
          </a:p>
        </p:txBody>
      </p:sp>
    </p:spTree>
    <p:extLst>
      <p:ext uri="{BB962C8B-B14F-4D97-AF65-F5344CB8AC3E}">
        <p14:creationId xmlns:p14="http://schemas.microsoft.com/office/powerpoint/2010/main" val="4093060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5EA6FD-3D66-80D1-AAAC-DDEB4C8E797C}"/>
              </a:ext>
            </a:extLst>
          </p:cNvPr>
          <p:cNvSpPr>
            <a:spLocks noGrp="1"/>
          </p:cNvSpPr>
          <p:nvPr>
            <p:ph type="title"/>
          </p:nvPr>
        </p:nvSpPr>
        <p:spPr>
          <a:xfrm>
            <a:off x="839788" y="365125"/>
            <a:ext cx="10515600" cy="1325563"/>
          </a:xfrm>
        </p:spPr>
        <p:txBody>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9AF27D08-3455-828D-C608-6DC33D3B76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DBA79816-E8B5-B97D-D1C5-757241D5ACAF}"/>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a:extLst>
              <a:ext uri="{FF2B5EF4-FFF2-40B4-BE49-F238E27FC236}">
                <a16:creationId xmlns:a16="http://schemas.microsoft.com/office/drawing/2014/main" id="{55E4FD82-9C86-DDB9-A6A6-15E63044032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A9600455-43C4-8D85-49B7-F0AE09C57415}"/>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a:extLst>
              <a:ext uri="{FF2B5EF4-FFF2-40B4-BE49-F238E27FC236}">
                <a16:creationId xmlns:a16="http://schemas.microsoft.com/office/drawing/2014/main" id="{6CAD4EC4-FA74-CBCB-481D-1106A9B39E05}"/>
              </a:ext>
            </a:extLst>
          </p:cNvPr>
          <p:cNvSpPr>
            <a:spLocks noGrp="1"/>
          </p:cNvSpPr>
          <p:nvPr>
            <p:ph type="dt" sz="half" idx="10"/>
          </p:nvPr>
        </p:nvSpPr>
        <p:spPr/>
        <p:txBody>
          <a:bodyPr/>
          <a:lstStyle/>
          <a:p>
            <a:fld id="{C0B41488-AA46-42EC-97E2-6C7B9B9AE1CC}" type="datetime1">
              <a:rPr lang="fr-CA" smtClean="0"/>
              <a:t>2025-02-11</a:t>
            </a:fld>
            <a:endParaRPr lang="fr-CA"/>
          </a:p>
        </p:txBody>
      </p:sp>
      <p:sp>
        <p:nvSpPr>
          <p:cNvPr id="8" name="Espace réservé du pied de page 7">
            <a:extLst>
              <a:ext uri="{FF2B5EF4-FFF2-40B4-BE49-F238E27FC236}">
                <a16:creationId xmlns:a16="http://schemas.microsoft.com/office/drawing/2014/main" id="{0D5A058B-22E6-4A0E-F9B1-D76723A565AB}"/>
              </a:ext>
            </a:extLst>
          </p:cNvPr>
          <p:cNvSpPr>
            <a:spLocks noGrp="1"/>
          </p:cNvSpPr>
          <p:nvPr>
            <p:ph type="ftr" sz="quarter" idx="11"/>
          </p:nvPr>
        </p:nvSpPr>
        <p:spPr/>
        <p:txBody>
          <a:bodyPr/>
          <a:lstStyle/>
          <a:p>
            <a:endParaRPr lang="fr-CA"/>
          </a:p>
        </p:txBody>
      </p:sp>
      <p:sp>
        <p:nvSpPr>
          <p:cNvPr id="9" name="Espace réservé du numéro de diapositive 8">
            <a:extLst>
              <a:ext uri="{FF2B5EF4-FFF2-40B4-BE49-F238E27FC236}">
                <a16:creationId xmlns:a16="http://schemas.microsoft.com/office/drawing/2014/main" id="{D33AA513-32CB-BE01-B91E-A12FFA5592C7}"/>
              </a:ext>
            </a:extLst>
          </p:cNvPr>
          <p:cNvSpPr>
            <a:spLocks noGrp="1"/>
          </p:cNvSpPr>
          <p:nvPr>
            <p:ph type="sldNum" sz="quarter" idx="12"/>
          </p:nvPr>
        </p:nvSpPr>
        <p:spPr/>
        <p:txBody>
          <a:bodyPr/>
          <a:lstStyle/>
          <a:p>
            <a:fld id="{BC8B4FB7-AB8A-41EC-A5E3-0904986CC267}" type="slidenum">
              <a:rPr lang="fr-CA" smtClean="0"/>
              <a:t>‹N°›</a:t>
            </a:fld>
            <a:endParaRPr lang="fr-CA"/>
          </a:p>
        </p:txBody>
      </p:sp>
    </p:spTree>
    <p:extLst>
      <p:ext uri="{BB962C8B-B14F-4D97-AF65-F5344CB8AC3E}">
        <p14:creationId xmlns:p14="http://schemas.microsoft.com/office/powerpoint/2010/main" val="1459268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07C2D1-8715-2600-AF67-D65C6F705A82}"/>
              </a:ext>
            </a:extLst>
          </p:cNvPr>
          <p:cNvSpPr>
            <a:spLocks noGrp="1"/>
          </p:cNvSpPr>
          <p:nvPr>
            <p:ph type="title"/>
          </p:nvPr>
        </p:nvSpPr>
        <p:spPr/>
        <p:txBody>
          <a:bodyPr/>
          <a:lstStyle/>
          <a:p>
            <a:r>
              <a:rPr lang="fr-FR"/>
              <a:t>Modifiez le style du titre</a:t>
            </a:r>
            <a:endParaRPr lang="fr-CA"/>
          </a:p>
        </p:txBody>
      </p:sp>
      <p:sp>
        <p:nvSpPr>
          <p:cNvPr id="3" name="Espace réservé de la date 2">
            <a:extLst>
              <a:ext uri="{FF2B5EF4-FFF2-40B4-BE49-F238E27FC236}">
                <a16:creationId xmlns:a16="http://schemas.microsoft.com/office/drawing/2014/main" id="{D326066E-B90C-95B1-F3D7-B9A85D6C1EA4}"/>
              </a:ext>
            </a:extLst>
          </p:cNvPr>
          <p:cNvSpPr>
            <a:spLocks noGrp="1"/>
          </p:cNvSpPr>
          <p:nvPr>
            <p:ph type="dt" sz="half" idx="10"/>
          </p:nvPr>
        </p:nvSpPr>
        <p:spPr/>
        <p:txBody>
          <a:bodyPr/>
          <a:lstStyle/>
          <a:p>
            <a:fld id="{54CAD9BF-1121-437E-BFAB-529A2B6F8B81}" type="datetime1">
              <a:rPr lang="fr-CA" smtClean="0"/>
              <a:t>2025-02-11</a:t>
            </a:fld>
            <a:endParaRPr lang="fr-CA"/>
          </a:p>
        </p:txBody>
      </p:sp>
      <p:sp>
        <p:nvSpPr>
          <p:cNvPr id="4" name="Espace réservé du pied de page 3">
            <a:extLst>
              <a:ext uri="{FF2B5EF4-FFF2-40B4-BE49-F238E27FC236}">
                <a16:creationId xmlns:a16="http://schemas.microsoft.com/office/drawing/2014/main" id="{2AEF4037-37BC-2B12-25A3-C604EBCA36F8}"/>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CFDB7045-943D-E1FF-1117-5D8901716847}"/>
              </a:ext>
            </a:extLst>
          </p:cNvPr>
          <p:cNvSpPr>
            <a:spLocks noGrp="1"/>
          </p:cNvSpPr>
          <p:nvPr>
            <p:ph type="sldNum" sz="quarter" idx="12"/>
          </p:nvPr>
        </p:nvSpPr>
        <p:spPr/>
        <p:txBody>
          <a:bodyPr/>
          <a:lstStyle/>
          <a:p>
            <a:fld id="{BC8B4FB7-AB8A-41EC-A5E3-0904986CC267}" type="slidenum">
              <a:rPr lang="fr-CA" smtClean="0"/>
              <a:t>‹N°›</a:t>
            </a:fld>
            <a:endParaRPr lang="fr-CA"/>
          </a:p>
        </p:txBody>
      </p:sp>
    </p:spTree>
    <p:extLst>
      <p:ext uri="{BB962C8B-B14F-4D97-AF65-F5344CB8AC3E}">
        <p14:creationId xmlns:p14="http://schemas.microsoft.com/office/powerpoint/2010/main" val="1055257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8EC369A-79DA-9FB7-4C31-86225E2FD0FD}"/>
              </a:ext>
            </a:extLst>
          </p:cNvPr>
          <p:cNvSpPr>
            <a:spLocks noGrp="1"/>
          </p:cNvSpPr>
          <p:nvPr>
            <p:ph type="dt" sz="half" idx="10"/>
          </p:nvPr>
        </p:nvSpPr>
        <p:spPr/>
        <p:txBody>
          <a:bodyPr/>
          <a:lstStyle/>
          <a:p>
            <a:fld id="{C723B288-C4E4-4B25-9218-30FD435FE31D}" type="datetime1">
              <a:rPr lang="fr-CA" smtClean="0"/>
              <a:t>2025-02-11</a:t>
            </a:fld>
            <a:endParaRPr lang="fr-CA"/>
          </a:p>
        </p:txBody>
      </p:sp>
      <p:sp>
        <p:nvSpPr>
          <p:cNvPr id="3" name="Espace réservé du pied de page 2">
            <a:extLst>
              <a:ext uri="{FF2B5EF4-FFF2-40B4-BE49-F238E27FC236}">
                <a16:creationId xmlns:a16="http://schemas.microsoft.com/office/drawing/2014/main" id="{E142D15F-81C7-A8E3-631B-E52E1824818F}"/>
              </a:ext>
            </a:extLst>
          </p:cNvPr>
          <p:cNvSpPr>
            <a:spLocks noGrp="1"/>
          </p:cNvSpPr>
          <p:nvPr>
            <p:ph type="ftr" sz="quarter" idx="11"/>
          </p:nvPr>
        </p:nvSpPr>
        <p:spPr/>
        <p:txBody>
          <a:bodyPr/>
          <a:lstStyle/>
          <a:p>
            <a:endParaRPr lang="fr-CA"/>
          </a:p>
        </p:txBody>
      </p:sp>
      <p:sp>
        <p:nvSpPr>
          <p:cNvPr id="4" name="Espace réservé du numéro de diapositive 3">
            <a:extLst>
              <a:ext uri="{FF2B5EF4-FFF2-40B4-BE49-F238E27FC236}">
                <a16:creationId xmlns:a16="http://schemas.microsoft.com/office/drawing/2014/main" id="{D6669088-D798-CB3C-C450-B8D3888EE7AE}"/>
              </a:ext>
            </a:extLst>
          </p:cNvPr>
          <p:cNvSpPr>
            <a:spLocks noGrp="1"/>
          </p:cNvSpPr>
          <p:nvPr>
            <p:ph type="sldNum" sz="quarter" idx="12"/>
          </p:nvPr>
        </p:nvSpPr>
        <p:spPr/>
        <p:txBody>
          <a:bodyPr/>
          <a:lstStyle/>
          <a:p>
            <a:fld id="{BC8B4FB7-AB8A-41EC-A5E3-0904986CC267}" type="slidenum">
              <a:rPr lang="fr-CA" smtClean="0"/>
              <a:t>‹N°›</a:t>
            </a:fld>
            <a:endParaRPr lang="fr-CA"/>
          </a:p>
        </p:txBody>
      </p:sp>
    </p:spTree>
    <p:extLst>
      <p:ext uri="{BB962C8B-B14F-4D97-AF65-F5344CB8AC3E}">
        <p14:creationId xmlns:p14="http://schemas.microsoft.com/office/powerpoint/2010/main" val="2206517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AFD52F-B6EC-D411-A97A-333FF130BF9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du contenu 2">
            <a:extLst>
              <a:ext uri="{FF2B5EF4-FFF2-40B4-BE49-F238E27FC236}">
                <a16:creationId xmlns:a16="http://schemas.microsoft.com/office/drawing/2014/main" id="{9CE8FC2B-2850-A655-055B-93F73C841F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a:extLst>
              <a:ext uri="{FF2B5EF4-FFF2-40B4-BE49-F238E27FC236}">
                <a16:creationId xmlns:a16="http://schemas.microsoft.com/office/drawing/2014/main" id="{5DC2DC76-A065-BA23-A32D-3E49989BA2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53F2B1B-3145-65F4-AA54-6DFABAFFED76}"/>
              </a:ext>
            </a:extLst>
          </p:cNvPr>
          <p:cNvSpPr>
            <a:spLocks noGrp="1"/>
          </p:cNvSpPr>
          <p:nvPr>
            <p:ph type="dt" sz="half" idx="10"/>
          </p:nvPr>
        </p:nvSpPr>
        <p:spPr/>
        <p:txBody>
          <a:bodyPr/>
          <a:lstStyle/>
          <a:p>
            <a:fld id="{B5313648-C0E5-4448-8BC7-44252EAAE50A}" type="datetime1">
              <a:rPr lang="fr-CA" smtClean="0"/>
              <a:t>2025-02-11</a:t>
            </a:fld>
            <a:endParaRPr lang="fr-CA"/>
          </a:p>
        </p:txBody>
      </p:sp>
      <p:sp>
        <p:nvSpPr>
          <p:cNvPr id="6" name="Espace réservé du pied de page 5">
            <a:extLst>
              <a:ext uri="{FF2B5EF4-FFF2-40B4-BE49-F238E27FC236}">
                <a16:creationId xmlns:a16="http://schemas.microsoft.com/office/drawing/2014/main" id="{321372EA-013F-F134-1DD4-AA6326789486}"/>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A36615F8-F2E2-8252-47C4-2FB0C96F4718}"/>
              </a:ext>
            </a:extLst>
          </p:cNvPr>
          <p:cNvSpPr>
            <a:spLocks noGrp="1"/>
          </p:cNvSpPr>
          <p:nvPr>
            <p:ph type="sldNum" sz="quarter" idx="12"/>
          </p:nvPr>
        </p:nvSpPr>
        <p:spPr/>
        <p:txBody>
          <a:bodyPr/>
          <a:lstStyle/>
          <a:p>
            <a:fld id="{BC8B4FB7-AB8A-41EC-A5E3-0904986CC267}" type="slidenum">
              <a:rPr lang="fr-CA" smtClean="0"/>
              <a:t>‹N°›</a:t>
            </a:fld>
            <a:endParaRPr lang="fr-CA"/>
          </a:p>
        </p:txBody>
      </p:sp>
    </p:spTree>
    <p:extLst>
      <p:ext uri="{BB962C8B-B14F-4D97-AF65-F5344CB8AC3E}">
        <p14:creationId xmlns:p14="http://schemas.microsoft.com/office/powerpoint/2010/main" val="3296984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52A3B1-E56B-D62A-7E87-EA4406C2066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pour une image  2">
            <a:extLst>
              <a:ext uri="{FF2B5EF4-FFF2-40B4-BE49-F238E27FC236}">
                <a16:creationId xmlns:a16="http://schemas.microsoft.com/office/drawing/2014/main" id="{3614F53B-7402-555A-C884-1FBF493693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A81E89F2-B8AE-F481-7241-9C164108EB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CE6FBCF7-4205-4FBF-FC58-ADA1F74D5D8D}"/>
              </a:ext>
            </a:extLst>
          </p:cNvPr>
          <p:cNvSpPr>
            <a:spLocks noGrp="1"/>
          </p:cNvSpPr>
          <p:nvPr>
            <p:ph type="dt" sz="half" idx="10"/>
          </p:nvPr>
        </p:nvSpPr>
        <p:spPr/>
        <p:txBody>
          <a:bodyPr/>
          <a:lstStyle/>
          <a:p>
            <a:fld id="{7F56C23C-DF57-4651-9B0E-791ED1897973}" type="datetime1">
              <a:rPr lang="fr-CA" smtClean="0"/>
              <a:t>2025-02-11</a:t>
            </a:fld>
            <a:endParaRPr lang="fr-CA"/>
          </a:p>
        </p:txBody>
      </p:sp>
      <p:sp>
        <p:nvSpPr>
          <p:cNvPr id="6" name="Espace réservé du pied de page 5">
            <a:extLst>
              <a:ext uri="{FF2B5EF4-FFF2-40B4-BE49-F238E27FC236}">
                <a16:creationId xmlns:a16="http://schemas.microsoft.com/office/drawing/2014/main" id="{F1B5A2EF-A4AA-C8EF-531D-7122225E9E79}"/>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4864ACF2-78BD-BCF7-8BA0-16E8284FD1FA}"/>
              </a:ext>
            </a:extLst>
          </p:cNvPr>
          <p:cNvSpPr>
            <a:spLocks noGrp="1"/>
          </p:cNvSpPr>
          <p:nvPr>
            <p:ph type="sldNum" sz="quarter" idx="12"/>
          </p:nvPr>
        </p:nvSpPr>
        <p:spPr/>
        <p:txBody>
          <a:bodyPr/>
          <a:lstStyle/>
          <a:p>
            <a:fld id="{BC8B4FB7-AB8A-41EC-A5E3-0904986CC267}" type="slidenum">
              <a:rPr lang="fr-CA" smtClean="0"/>
              <a:t>‹N°›</a:t>
            </a:fld>
            <a:endParaRPr lang="fr-CA"/>
          </a:p>
        </p:txBody>
      </p:sp>
    </p:spTree>
    <p:extLst>
      <p:ext uri="{BB962C8B-B14F-4D97-AF65-F5344CB8AC3E}">
        <p14:creationId xmlns:p14="http://schemas.microsoft.com/office/powerpoint/2010/main" val="241285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5F90DAE5-9129-E586-3F36-424E04533C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6D849962-31E2-3783-808A-5326382200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967D6C65-3E48-052F-86ED-64BF3ACE4BA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1093F7B-1794-485F-898E-5182C0C62D02}" type="datetime1">
              <a:rPr lang="fr-CA" smtClean="0"/>
              <a:t>2025-02-11</a:t>
            </a:fld>
            <a:endParaRPr lang="fr-CA"/>
          </a:p>
        </p:txBody>
      </p:sp>
      <p:sp>
        <p:nvSpPr>
          <p:cNvPr id="5" name="Espace réservé du pied de page 4">
            <a:extLst>
              <a:ext uri="{FF2B5EF4-FFF2-40B4-BE49-F238E27FC236}">
                <a16:creationId xmlns:a16="http://schemas.microsoft.com/office/drawing/2014/main" id="{90B18B5E-5C84-3709-9536-949504C2A4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CA"/>
          </a:p>
        </p:txBody>
      </p:sp>
      <p:sp>
        <p:nvSpPr>
          <p:cNvPr id="6" name="Espace réservé du numéro de diapositive 5">
            <a:extLst>
              <a:ext uri="{FF2B5EF4-FFF2-40B4-BE49-F238E27FC236}">
                <a16:creationId xmlns:a16="http://schemas.microsoft.com/office/drawing/2014/main" id="{39536D0C-093D-833D-BFB5-D684335B96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C8B4FB7-AB8A-41EC-A5E3-0904986CC267}" type="slidenum">
              <a:rPr lang="fr-CA" smtClean="0"/>
              <a:t>‹N°›</a:t>
            </a:fld>
            <a:endParaRPr lang="fr-CA"/>
          </a:p>
        </p:txBody>
      </p:sp>
    </p:spTree>
    <p:extLst>
      <p:ext uri="{BB962C8B-B14F-4D97-AF65-F5344CB8AC3E}">
        <p14:creationId xmlns:p14="http://schemas.microsoft.com/office/powerpoint/2010/main" val="29163443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muse.jhu.edu/article/202363"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use.jhu.edu/article/202363"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FAF9C">
            <a:alpha val="48627"/>
          </a:srgb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3B1AC2-3986-85EC-D740-D4FFC05D666F}"/>
              </a:ext>
            </a:extLst>
          </p:cNvPr>
          <p:cNvSpPr>
            <a:spLocks noGrp="1"/>
          </p:cNvSpPr>
          <p:nvPr>
            <p:ph type="ctrTitle"/>
          </p:nvPr>
        </p:nvSpPr>
        <p:spPr/>
        <p:txBody>
          <a:bodyPr/>
          <a:lstStyle/>
          <a:p>
            <a:r>
              <a:rPr lang="fr-CA" dirty="0"/>
              <a:t>Méthodes de recherche en sciences de l’information</a:t>
            </a:r>
          </a:p>
        </p:txBody>
      </p:sp>
      <p:sp>
        <p:nvSpPr>
          <p:cNvPr id="3" name="Sous-titre 2">
            <a:extLst>
              <a:ext uri="{FF2B5EF4-FFF2-40B4-BE49-F238E27FC236}">
                <a16:creationId xmlns:a16="http://schemas.microsoft.com/office/drawing/2014/main" id="{B5BE739C-3F15-4310-9CC2-9DE1A5B45674}"/>
              </a:ext>
            </a:extLst>
          </p:cNvPr>
          <p:cNvSpPr>
            <a:spLocks noGrp="1"/>
          </p:cNvSpPr>
          <p:nvPr>
            <p:ph type="subTitle" idx="1"/>
          </p:nvPr>
        </p:nvSpPr>
        <p:spPr>
          <a:xfrm>
            <a:off x="1524000" y="4907756"/>
            <a:ext cx="9144000" cy="1655762"/>
          </a:xfrm>
        </p:spPr>
        <p:txBody>
          <a:bodyPr/>
          <a:lstStyle/>
          <a:p>
            <a:r>
              <a:rPr lang="fr-CA" dirty="0"/>
              <a:t>Cours 6 – 12 février 2025</a:t>
            </a:r>
          </a:p>
          <a:p>
            <a:endParaRPr lang="fr-CA" dirty="0"/>
          </a:p>
          <a:p>
            <a:r>
              <a:rPr lang="fr-CA" sz="1800" dirty="0"/>
              <a:t>Constance Poitras</a:t>
            </a:r>
          </a:p>
        </p:txBody>
      </p:sp>
    </p:spTree>
    <p:extLst>
      <p:ext uri="{BB962C8B-B14F-4D97-AF65-F5344CB8AC3E}">
        <p14:creationId xmlns:p14="http://schemas.microsoft.com/office/powerpoint/2010/main" val="37278538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BFAF9C">
            <a:alpha val="49000"/>
          </a:srgbClr>
        </a:solidFill>
        <a:effectLst/>
      </p:bgPr>
    </p:bg>
    <p:spTree>
      <p:nvGrpSpPr>
        <p:cNvPr id="1" name="">
          <a:extLst>
            <a:ext uri="{FF2B5EF4-FFF2-40B4-BE49-F238E27FC236}">
              <a16:creationId xmlns:a16="http://schemas.microsoft.com/office/drawing/2014/main" id="{8BD94D5D-4B10-02F7-97D0-6ADCF7831B84}"/>
            </a:ext>
          </a:extLst>
        </p:cNvPr>
        <p:cNvGrpSpPr/>
        <p:nvPr/>
      </p:nvGrpSpPr>
      <p:grpSpPr>
        <a:xfrm>
          <a:off x="0" y="0"/>
          <a:ext cx="0" cy="0"/>
          <a:chOff x="0" y="0"/>
          <a:chExt cx="0" cy="0"/>
        </a:xfrm>
      </p:grpSpPr>
      <p:sp>
        <p:nvSpPr>
          <p:cNvPr id="5" name="Titre 4">
            <a:extLst>
              <a:ext uri="{FF2B5EF4-FFF2-40B4-BE49-F238E27FC236}">
                <a16:creationId xmlns:a16="http://schemas.microsoft.com/office/drawing/2014/main" id="{A3AD9BE3-0A14-64BE-E10A-A739EA5A4F56}"/>
              </a:ext>
            </a:extLst>
          </p:cNvPr>
          <p:cNvSpPr>
            <a:spLocks noGrp="1"/>
          </p:cNvSpPr>
          <p:nvPr>
            <p:ph type="title"/>
          </p:nvPr>
        </p:nvSpPr>
        <p:spPr/>
        <p:txBody>
          <a:bodyPr/>
          <a:lstStyle/>
          <a:p>
            <a:r>
              <a:rPr lang="fr-CA" dirty="0"/>
              <a:t>4. Pause</a:t>
            </a:r>
          </a:p>
        </p:txBody>
      </p:sp>
      <p:sp>
        <p:nvSpPr>
          <p:cNvPr id="7" name="Espace réservé du texte 6">
            <a:extLst>
              <a:ext uri="{FF2B5EF4-FFF2-40B4-BE49-F238E27FC236}">
                <a16:creationId xmlns:a16="http://schemas.microsoft.com/office/drawing/2014/main" id="{7BF8C96E-1EA9-13B5-1FB8-B11CEE822242}"/>
              </a:ext>
            </a:extLst>
          </p:cNvPr>
          <p:cNvSpPr>
            <a:spLocks noGrp="1"/>
          </p:cNvSpPr>
          <p:nvPr>
            <p:ph type="body" idx="1"/>
          </p:nvPr>
        </p:nvSpPr>
        <p:spPr/>
        <p:txBody>
          <a:bodyPr/>
          <a:lstStyle/>
          <a:p>
            <a:endParaRPr lang="fr-CA"/>
          </a:p>
        </p:txBody>
      </p:sp>
      <p:sp>
        <p:nvSpPr>
          <p:cNvPr id="4" name="Espace réservé du numéro de diapositive 3">
            <a:extLst>
              <a:ext uri="{FF2B5EF4-FFF2-40B4-BE49-F238E27FC236}">
                <a16:creationId xmlns:a16="http://schemas.microsoft.com/office/drawing/2014/main" id="{4EAEB700-A0B2-1F32-C28B-CBEDCBEA20C4}"/>
              </a:ext>
            </a:extLst>
          </p:cNvPr>
          <p:cNvSpPr>
            <a:spLocks noGrp="1"/>
          </p:cNvSpPr>
          <p:nvPr>
            <p:ph type="sldNum" sz="quarter" idx="12"/>
          </p:nvPr>
        </p:nvSpPr>
        <p:spPr/>
        <p:txBody>
          <a:bodyPr/>
          <a:lstStyle/>
          <a:p>
            <a:fld id="{BC8B4FB7-AB8A-41EC-A5E3-0904986CC267}" type="slidenum">
              <a:rPr lang="fr-CA" smtClean="0"/>
              <a:t>10</a:t>
            </a:fld>
            <a:endParaRPr lang="fr-CA"/>
          </a:p>
        </p:txBody>
      </p:sp>
    </p:spTree>
    <p:extLst>
      <p:ext uri="{BB962C8B-B14F-4D97-AF65-F5344CB8AC3E}">
        <p14:creationId xmlns:p14="http://schemas.microsoft.com/office/powerpoint/2010/main" val="3537267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BFAF9C">
            <a:alpha val="49000"/>
          </a:srgbClr>
        </a:solidFill>
        <a:effectLst/>
      </p:bgPr>
    </p:bg>
    <p:spTree>
      <p:nvGrpSpPr>
        <p:cNvPr id="1" name="">
          <a:extLst>
            <a:ext uri="{FF2B5EF4-FFF2-40B4-BE49-F238E27FC236}">
              <a16:creationId xmlns:a16="http://schemas.microsoft.com/office/drawing/2014/main" id="{A879A94B-409E-A992-4F24-34465E39C5C6}"/>
            </a:ext>
          </a:extLst>
        </p:cNvPr>
        <p:cNvGrpSpPr/>
        <p:nvPr/>
      </p:nvGrpSpPr>
      <p:grpSpPr>
        <a:xfrm>
          <a:off x="0" y="0"/>
          <a:ext cx="0" cy="0"/>
          <a:chOff x="0" y="0"/>
          <a:chExt cx="0" cy="0"/>
        </a:xfrm>
      </p:grpSpPr>
      <p:sp>
        <p:nvSpPr>
          <p:cNvPr id="5" name="Titre 4">
            <a:extLst>
              <a:ext uri="{FF2B5EF4-FFF2-40B4-BE49-F238E27FC236}">
                <a16:creationId xmlns:a16="http://schemas.microsoft.com/office/drawing/2014/main" id="{CE88346F-AA54-7F22-B111-8514EA3EBC80}"/>
              </a:ext>
            </a:extLst>
          </p:cNvPr>
          <p:cNvSpPr>
            <a:spLocks noGrp="1"/>
          </p:cNvSpPr>
          <p:nvPr>
            <p:ph type="title"/>
          </p:nvPr>
        </p:nvSpPr>
        <p:spPr/>
        <p:txBody>
          <a:bodyPr/>
          <a:lstStyle/>
          <a:p>
            <a:r>
              <a:rPr lang="fr-CA" dirty="0"/>
              <a:t>5. Type d’étude: </a:t>
            </a:r>
            <a:r>
              <a:rPr lang="fr-CA" dirty="0" err="1"/>
              <a:t>sense-making</a:t>
            </a:r>
            <a:endParaRPr lang="fr-CA" dirty="0"/>
          </a:p>
        </p:txBody>
      </p:sp>
      <p:sp>
        <p:nvSpPr>
          <p:cNvPr id="7" name="Espace réservé du texte 6">
            <a:extLst>
              <a:ext uri="{FF2B5EF4-FFF2-40B4-BE49-F238E27FC236}">
                <a16:creationId xmlns:a16="http://schemas.microsoft.com/office/drawing/2014/main" id="{A5B9AA84-EEFE-BC3C-0BDF-1BFC6F8FC4B3}"/>
              </a:ext>
            </a:extLst>
          </p:cNvPr>
          <p:cNvSpPr>
            <a:spLocks noGrp="1"/>
          </p:cNvSpPr>
          <p:nvPr>
            <p:ph type="body" idx="1"/>
          </p:nvPr>
        </p:nvSpPr>
        <p:spPr/>
        <p:txBody>
          <a:bodyPr/>
          <a:lstStyle/>
          <a:p>
            <a:endParaRPr lang="fr-CA"/>
          </a:p>
        </p:txBody>
      </p:sp>
      <p:sp>
        <p:nvSpPr>
          <p:cNvPr id="4" name="Espace réservé du numéro de diapositive 3">
            <a:extLst>
              <a:ext uri="{FF2B5EF4-FFF2-40B4-BE49-F238E27FC236}">
                <a16:creationId xmlns:a16="http://schemas.microsoft.com/office/drawing/2014/main" id="{825EB9B9-6D75-DD03-81F3-D6426381604C}"/>
              </a:ext>
            </a:extLst>
          </p:cNvPr>
          <p:cNvSpPr>
            <a:spLocks noGrp="1"/>
          </p:cNvSpPr>
          <p:nvPr>
            <p:ph type="sldNum" sz="quarter" idx="12"/>
          </p:nvPr>
        </p:nvSpPr>
        <p:spPr/>
        <p:txBody>
          <a:bodyPr/>
          <a:lstStyle/>
          <a:p>
            <a:fld id="{BC8B4FB7-AB8A-41EC-A5E3-0904986CC267}" type="slidenum">
              <a:rPr lang="fr-CA" smtClean="0"/>
              <a:t>11</a:t>
            </a:fld>
            <a:endParaRPr lang="fr-CA"/>
          </a:p>
        </p:txBody>
      </p:sp>
    </p:spTree>
    <p:extLst>
      <p:ext uri="{BB962C8B-B14F-4D97-AF65-F5344CB8AC3E}">
        <p14:creationId xmlns:p14="http://schemas.microsoft.com/office/powerpoint/2010/main" val="6931470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BFAF9C">
            <a:alpha val="49000"/>
          </a:srgbClr>
        </a:solidFill>
        <a:effectLst/>
      </p:bgPr>
    </p:bg>
    <p:spTree>
      <p:nvGrpSpPr>
        <p:cNvPr id="1" name="">
          <a:extLst>
            <a:ext uri="{FF2B5EF4-FFF2-40B4-BE49-F238E27FC236}">
              <a16:creationId xmlns:a16="http://schemas.microsoft.com/office/drawing/2014/main" id="{325B2CF9-C4B9-DC69-CB58-0C623B9FD6F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F78F672-1EEB-A422-1505-66528AC1998A}"/>
              </a:ext>
            </a:extLst>
          </p:cNvPr>
          <p:cNvSpPr>
            <a:spLocks noGrp="1"/>
          </p:cNvSpPr>
          <p:nvPr>
            <p:ph type="title"/>
          </p:nvPr>
        </p:nvSpPr>
        <p:spPr/>
        <p:txBody>
          <a:bodyPr/>
          <a:lstStyle/>
          <a:p>
            <a:r>
              <a:rPr lang="fr-CA" dirty="0"/>
              <a:t>Exemple d’étude </a:t>
            </a:r>
            <a:r>
              <a:rPr lang="fr-CA" dirty="0" err="1"/>
              <a:t>sense-making</a:t>
            </a:r>
            <a:r>
              <a:rPr lang="fr-CA" dirty="0"/>
              <a:t> (1/3)</a:t>
            </a:r>
          </a:p>
        </p:txBody>
      </p:sp>
      <p:sp>
        <p:nvSpPr>
          <p:cNvPr id="4" name="Espace réservé du numéro de diapositive 3">
            <a:extLst>
              <a:ext uri="{FF2B5EF4-FFF2-40B4-BE49-F238E27FC236}">
                <a16:creationId xmlns:a16="http://schemas.microsoft.com/office/drawing/2014/main" id="{6372430F-8903-06FB-7901-93F6D1786832}"/>
              </a:ext>
            </a:extLst>
          </p:cNvPr>
          <p:cNvSpPr>
            <a:spLocks noGrp="1"/>
          </p:cNvSpPr>
          <p:nvPr>
            <p:ph type="sldNum" sz="quarter" idx="12"/>
          </p:nvPr>
        </p:nvSpPr>
        <p:spPr/>
        <p:txBody>
          <a:bodyPr/>
          <a:lstStyle/>
          <a:p>
            <a:fld id="{BC8B4FB7-AB8A-41EC-A5E3-0904986CC267}" type="slidenum">
              <a:rPr lang="fr-CA" smtClean="0"/>
              <a:t>12</a:t>
            </a:fld>
            <a:endParaRPr lang="fr-CA"/>
          </a:p>
        </p:txBody>
      </p:sp>
      <p:sp>
        <p:nvSpPr>
          <p:cNvPr id="6" name="Espace réservé du contenu 5">
            <a:extLst>
              <a:ext uri="{FF2B5EF4-FFF2-40B4-BE49-F238E27FC236}">
                <a16:creationId xmlns:a16="http://schemas.microsoft.com/office/drawing/2014/main" id="{9A11092E-F6AC-34B8-4968-EFBA578F8991}"/>
              </a:ext>
            </a:extLst>
          </p:cNvPr>
          <p:cNvSpPr>
            <a:spLocks noGrp="1"/>
          </p:cNvSpPr>
          <p:nvPr>
            <p:ph idx="1"/>
          </p:nvPr>
        </p:nvSpPr>
        <p:spPr/>
        <p:txBody>
          <a:bodyPr>
            <a:normAutofit/>
          </a:bodyPr>
          <a:lstStyle/>
          <a:p>
            <a:pPr marL="0" indent="0">
              <a:buNone/>
            </a:pPr>
            <a:r>
              <a:rPr lang="fr-FR" b="1" dirty="0">
                <a:solidFill>
                  <a:srgbClr val="223042"/>
                </a:solidFill>
                <a:effectLst/>
              </a:rPr>
              <a:t>Questions de recherche</a:t>
            </a:r>
          </a:p>
          <a:p>
            <a:pPr lvl="1"/>
            <a:r>
              <a:rPr lang="fr-FR" altLang="fr-FR" sz="2800" dirty="0">
                <a:latin typeface="Calibri" panose="020F0502020204030204" pitchFamily="34" charset="0"/>
                <a:ea typeface="Calibri" panose="020F0502020204030204" pitchFamily="34" charset="0"/>
                <a:cs typeface="Calibri" panose="020F0502020204030204" pitchFamily="34" charset="0"/>
              </a:rPr>
              <a:t>Comment les doctorants en sciences sociales comblent-ils les écarts d’information lorsqu’ils rencontrent des difficultés méthodologiques dans leurs recherches ?</a:t>
            </a:r>
            <a:endParaRPr lang="fr-FR" i="1" dirty="0">
              <a:solidFill>
                <a:srgbClr val="223042"/>
              </a:solidFill>
            </a:endParaRPr>
          </a:p>
          <a:p>
            <a:pPr marL="0" indent="0">
              <a:buNone/>
            </a:pPr>
            <a:r>
              <a:rPr lang="fr-FR" b="1" dirty="0">
                <a:solidFill>
                  <a:srgbClr val="223042"/>
                </a:solidFill>
              </a:rPr>
              <a:t>Échantillon</a:t>
            </a:r>
          </a:p>
          <a:p>
            <a:pPr lvl="1"/>
            <a:r>
              <a:rPr lang="fr-FR" altLang="fr-FR" sz="2800" dirty="0">
                <a:latin typeface="Calibri" panose="020F0502020204030204" pitchFamily="34" charset="0"/>
                <a:ea typeface="Calibri" panose="020F0502020204030204" pitchFamily="34" charset="0"/>
                <a:cs typeface="Calibri" panose="020F0502020204030204" pitchFamily="34" charset="0"/>
              </a:rPr>
              <a:t>15 doctorants en sciences sociales, sélectionnés pour avoir récemment rencontré une difficulté méthodologique (ex. choix de méthode, accès aux données, analyse).</a:t>
            </a:r>
          </a:p>
          <a:p>
            <a:pPr lvl="1"/>
            <a:r>
              <a:rPr lang="fr-CA" altLang="fr-FR" sz="2800" dirty="0">
                <a:latin typeface="Calibri" panose="020F0502020204030204" pitchFamily="34" charset="0"/>
                <a:ea typeface="Calibri" panose="020F0502020204030204" pitchFamily="34" charset="0"/>
                <a:cs typeface="Calibri" panose="020F0502020204030204" pitchFamily="34" charset="0"/>
              </a:rPr>
              <a:t>Échantillon </a:t>
            </a:r>
            <a:r>
              <a:rPr lang="fr-CA" altLang="fr-FR" sz="2800" b="1" dirty="0">
                <a:latin typeface="Calibri" panose="020F0502020204030204" pitchFamily="34" charset="0"/>
                <a:ea typeface="Calibri" panose="020F0502020204030204" pitchFamily="34" charset="0"/>
                <a:cs typeface="Calibri" panose="020F0502020204030204" pitchFamily="34" charset="0"/>
              </a:rPr>
              <a:t>à choix raisonné</a:t>
            </a:r>
            <a:endParaRPr lang="fr-CA" altLang="fr-FR" sz="2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49761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BFAF9C">
            <a:alpha val="49000"/>
          </a:srgbClr>
        </a:solidFill>
        <a:effectLst/>
      </p:bgPr>
    </p:bg>
    <p:spTree>
      <p:nvGrpSpPr>
        <p:cNvPr id="1" name="">
          <a:extLst>
            <a:ext uri="{FF2B5EF4-FFF2-40B4-BE49-F238E27FC236}">
              <a16:creationId xmlns:a16="http://schemas.microsoft.com/office/drawing/2014/main" id="{CCFB0B01-00C0-4B86-59E9-894BA03F9683}"/>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AAFC946C-ED28-280D-3328-0CA7C5ADA4DF}"/>
              </a:ext>
            </a:extLst>
          </p:cNvPr>
          <p:cNvSpPr>
            <a:spLocks noGrp="1"/>
          </p:cNvSpPr>
          <p:nvPr>
            <p:ph type="title"/>
          </p:nvPr>
        </p:nvSpPr>
        <p:spPr/>
        <p:txBody>
          <a:bodyPr/>
          <a:lstStyle/>
          <a:p>
            <a:r>
              <a:rPr lang="fr-CA" dirty="0"/>
              <a:t>Exemple d’étude </a:t>
            </a:r>
            <a:r>
              <a:rPr lang="fr-CA" dirty="0" err="1"/>
              <a:t>sense-making</a:t>
            </a:r>
            <a:r>
              <a:rPr lang="fr-CA" dirty="0"/>
              <a:t> (2/3)</a:t>
            </a:r>
          </a:p>
        </p:txBody>
      </p:sp>
      <p:sp>
        <p:nvSpPr>
          <p:cNvPr id="4" name="Espace réservé du numéro de diapositive 3">
            <a:extLst>
              <a:ext uri="{FF2B5EF4-FFF2-40B4-BE49-F238E27FC236}">
                <a16:creationId xmlns:a16="http://schemas.microsoft.com/office/drawing/2014/main" id="{AC7B3FF0-A403-6E64-55E4-CA5C71CD653D}"/>
              </a:ext>
            </a:extLst>
          </p:cNvPr>
          <p:cNvSpPr>
            <a:spLocks noGrp="1"/>
          </p:cNvSpPr>
          <p:nvPr>
            <p:ph type="sldNum" sz="quarter" idx="12"/>
          </p:nvPr>
        </p:nvSpPr>
        <p:spPr/>
        <p:txBody>
          <a:bodyPr/>
          <a:lstStyle/>
          <a:p>
            <a:fld id="{BC8B4FB7-AB8A-41EC-A5E3-0904986CC267}" type="slidenum">
              <a:rPr lang="fr-CA" smtClean="0"/>
              <a:t>13</a:t>
            </a:fld>
            <a:endParaRPr lang="fr-CA"/>
          </a:p>
        </p:txBody>
      </p:sp>
      <p:sp>
        <p:nvSpPr>
          <p:cNvPr id="6" name="Espace réservé du contenu 5">
            <a:extLst>
              <a:ext uri="{FF2B5EF4-FFF2-40B4-BE49-F238E27FC236}">
                <a16:creationId xmlns:a16="http://schemas.microsoft.com/office/drawing/2014/main" id="{23293067-354A-31F1-F8AB-CC063E51D81B}"/>
              </a:ext>
            </a:extLst>
          </p:cNvPr>
          <p:cNvSpPr>
            <a:spLocks noGrp="1"/>
          </p:cNvSpPr>
          <p:nvPr>
            <p:ph idx="1"/>
          </p:nvPr>
        </p:nvSpPr>
        <p:spPr/>
        <p:txBody>
          <a:bodyPr>
            <a:normAutofit fontScale="77500" lnSpcReduction="20000"/>
          </a:bodyPr>
          <a:lstStyle/>
          <a:p>
            <a:pPr marL="0" indent="0">
              <a:buNone/>
            </a:pPr>
            <a:r>
              <a:rPr lang="fr-FR" b="1" dirty="0">
                <a:solidFill>
                  <a:srgbClr val="223042"/>
                </a:solidFill>
                <a:effectLst/>
              </a:rPr>
              <a:t>Collecte</a:t>
            </a:r>
          </a:p>
          <a:p>
            <a:pPr lvl="1"/>
            <a:r>
              <a:rPr lang="fr-CA" altLang="fr-FR" sz="2800" dirty="0">
                <a:ea typeface="Calibri" panose="020F0502020204030204" pitchFamily="34" charset="0"/>
                <a:cs typeface="Calibri" panose="020F0502020204030204" pitchFamily="34" charset="0"/>
              </a:rPr>
              <a:t>Entrevues structurées de 1h à 2h</a:t>
            </a:r>
          </a:p>
          <a:p>
            <a:pPr lvl="1"/>
            <a:r>
              <a:rPr lang="fr-FR" altLang="fr-FR" sz="2800" dirty="0">
                <a:ea typeface="Calibri" panose="020F0502020204030204" pitchFamily="34" charset="0"/>
                <a:cs typeface="Calibri" panose="020F0502020204030204" pitchFamily="34" charset="0"/>
              </a:rPr>
              <a:t>On demande aux participants de raconter un épisode précis où ils ont eu un problème méthodologique et de décrire : la situation (où et quand), l’écart (ce qui manquait pour avancer) et leurs stratégies (pour combler l’écart)</a:t>
            </a:r>
          </a:p>
          <a:p>
            <a:pPr lvl="1"/>
            <a:r>
              <a:rPr lang="fr-FR" altLang="fr-FR" sz="2800" dirty="0">
                <a:ea typeface="Calibri" panose="020F0502020204030204" pitchFamily="34" charset="0"/>
                <a:cs typeface="Calibri" panose="020F0502020204030204" pitchFamily="34" charset="0"/>
              </a:rPr>
              <a:t>Questions dans l’entrevue:</a:t>
            </a:r>
          </a:p>
          <a:p>
            <a:pPr lvl="1">
              <a:lnSpc>
                <a:spcPct val="80000"/>
              </a:lnSpc>
              <a:spcBef>
                <a:spcPct val="40000"/>
              </a:spcBef>
              <a:buFont typeface="Wingdings" panose="05000000000000000000" pitchFamily="2" charset="2"/>
              <a:buChar char="ü"/>
            </a:pPr>
            <a:r>
              <a:rPr lang="fr-CA" altLang="fr-FR" sz="2600" b="1" dirty="0">
                <a:ea typeface="Calibri" panose="020F0502020204030204" pitchFamily="34" charset="0"/>
                <a:cs typeface="Calibri" panose="020F0502020204030204" pitchFamily="34" charset="0"/>
              </a:rPr>
              <a:t>Par rapport à l’écart</a:t>
            </a:r>
          </a:p>
          <a:p>
            <a:pPr lvl="2">
              <a:lnSpc>
                <a:spcPct val="80000"/>
              </a:lnSpc>
              <a:spcBef>
                <a:spcPct val="40000"/>
              </a:spcBef>
            </a:pPr>
            <a:r>
              <a:rPr lang="fr-CA" altLang="fr-FR" sz="2100" dirty="0">
                <a:ea typeface="Calibri" panose="020F0502020204030204" pitchFamily="34" charset="0"/>
                <a:cs typeface="Calibri" panose="020F0502020204030204" pitchFamily="34" charset="0"/>
              </a:rPr>
              <a:t>Aide espérée</a:t>
            </a:r>
          </a:p>
          <a:p>
            <a:pPr lvl="2">
              <a:lnSpc>
                <a:spcPct val="80000"/>
              </a:lnSpc>
              <a:spcBef>
                <a:spcPct val="40000"/>
              </a:spcBef>
            </a:pPr>
            <a:r>
              <a:rPr lang="fr-CA" altLang="fr-FR" sz="2100" dirty="0">
                <a:ea typeface="Calibri" panose="020F0502020204030204" pitchFamily="34" charset="0"/>
                <a:cs typeface="Calibri" panose="020F0502020204030204" pitchFamily="34" charset="0"/>
              </a:rPr>
              <a:t>Réponse obtenue</a:t>
            </a:r>
          </a:p>
          <a:p>
            <a:pPr lvl="2">
              <a:lnSpc>
                <a:spcPct val="80000"/>
              </a:lnSpc>
              <a:spcBef>
                <a:spcPct val="40000"/>
              </a:spcBef>
            </a:pPr>
            <a:r>
              <a:rPr lang="fr-CA" altLang="fr-FR" sz="2100" dirty="0">
                <a:ea typeface="Calibri" panose="020F0502020204030204" pitchFamily="34" charset="0"/>
                <a:cs typeface="Calibri" panose="020F0502020204030204" pitchFamily="34" charset="0"/>
              </a:rPr>
              <a:t>Caractéristiques: complète, partielle ou excessive</a:t>
            </a:r>
          </a:p>
          <a:p>
            <a:pPr lvl="2">
              <a:lnSpc>
                <a:spcPct val="80000"/>
              </a:lnSpc>
              <a:spcBef>
                <a:spcPct val="40000"/>
              </a:spcBef>
            </a:pPr>
            <a:r>
              <a:rPr lang="fr-CA" altLang="fr-FR" sz="2100" dirty="0">
                <a:ea typeface="Calibri" panose="020F0502020204030204" pitchFamily="34" charset="0"/>
                <a:cs typeface="Calibri" panose="020F0502020204030204" pitchFamily="34" charset="0"/>
              </a:rPr>
              <a:t>Importance accordée à son obtention</a:t>
            </a:r>
          </a:p>
          <a:p>
            <a:pPr lvl="2">
              <a:lnSpc>
                <a:spcPct val="80000"/>
              </a:lnSpc>
              <a:spcBef>
                <a:spcPct val="40000"/>
              </a:spcBef>
            </a:pPr>
            <a:r>
              <a:rPr lang="fr-CA" altLang="fr-FR" sz="2100" dirty="0">
                <a:ea typeface="Calibri" panose="020F0502020204030204" pitchFamily="34" charset="0"/>
                <a:cs typeface="Calibri" panose="020F0502020204030204" pitchFamily="34" charset="0"/>
              </a:rPr>
              <a:t>Effort mis pour l’obtenir</a:t>
            </a:r>
          </a:p>
          <a:p>
            <a:pPr lvl="1">
              <a:lnSpc>
                <a:spcPct val="80000"/>
              </a:lnSpc>
              <a:spcBef>
                <a:spcPct val="70000"/>
              </a:spcBef>
              <a:buFont typeface="Wingdings" panose="05000000000000000000" pitchFamily="2" charset="2"/>
              <a:buChar char="ü"/>
            </a:pPr>
            <a:r>
              <a:rPr lang="fr-CA" altLang="fr-FR" sz="2600" b="1" dirty="0">
                <a:ea typeface="Calibri" panose="020F0502020204030204" pitchFamily="34" charset="0"/>
                <a:cs typeface="Calibri" panose="020F0502020204030204" pitchFamily="34" charset="0"/>
              </a:rPr>
              <a:t>Par rapport aux sources</a:t>
            </a:r>
          </a:p>
          <a:p>
            <a:pPr lvl="2">
              <a:lnSpc>
                <a:spcPct val="80000"/>
              </a:lnSpc>
              <a:spcBef>
                <a:spcPct val="40000"/>
              </a:spcBef>
            </a:pPr>
            <a:r>
              <a:rPr lang="fr-CA" altLang="fr-FR" sz="2100" dirty="0">
                <a:ea typeface="Calibri" panose="020F0502020204030204" pitchFamily="34" charset="0"/>
                <a:cs typeface="Calibri" panose="020F0502020204030204" pitchFamily="34" charset="0"/>
              </a:rPr>
              <a:t>Sources de réponse considérées ou utilisées</a:t>
            </a:r>
          </a:p>
          <a:p>
            <a:pPr lvl="2">
              <a:lnSpc>
                <a:spcPct val="80000"/>
              </a:lnSpc>
              <a:spcBef>
                <a:spcPct val="40000"/>
              </a:spcBef>
            </a:pPr>
            <a:r>
              <a:rPr lang="fr-CA" altLang="fr-FR" sz="2100" dirty="0">
                <a:ea typeface="Calibri" panose="020F0502020204030204" pitchFamily="34" charset="0"/>
                <a:cs typeface="Calibri" panose="020F0502020204030204" pitchFamily="34" charset="0"/>
              </a:rPr>
              <a:t>Ordre de consultation des sources</a:t>
            </a:r>
          </a:p>
          <a:p>
            <a:pPr lvl="2">
              <a:lnSpc>
                <a:spcPct val="80000"/>
              </a:lnSpc>
              <a:spcBef>
                <a:spcPct val="40000"/>
              </a:spcBef>
            </a:pPr>
            <a:r>
              <a:rPr lang="fr-CA" altLang="fr-FR" sz="2100" dirty="0">
                <a:ea typeface="Calibri" panose="020F0502020204030204" pitchFamily="34" charset="0"/>
                <a:cs typeface="Calibri" panose="020F0502020204030204" pitchFamily="34" charset="0"/>
              </a:rPr>
              <a:t>Statut des sources: utilisées, considérées seulement, essayé d’utiliser</a:t>
            </a:r>
          </a:p>
          <a:p>
            <a:pPr lvl="1"/>
            <a:endParaRPr lang="fr-CA" altLang="fr-FR" sz="2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219760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BFAF9C">
            <a:alpha val="49000"/>
          </a:srgbClr>
        </a:solidFill>
        <a:effectLst/>
      </p:bgPr>
    </p:bg>
    <p:spTree>
      <p:nvGrpSpPr>
        <p:cNvPr id="1" name="">
          <a:extLst>
            <a:ext uri="{FF2B5EF4-FFF2-40B4-BE49-F238E27FC236}">
              <a16:creationId xmlns:a16="http://schemas.microsoft.com/office/drawing/2014/main" id="{80B29687-779D-3DC9-EFB4-479AE7F5779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67CF7BF5-E6DC-2A51-585D-770B159D495C}"/>
              </a:ext>
            </a:extLst>
          </p:cNvPr>
          <p:cNvSpPr>
            <a:spLocks noGrp="1"/>
          </p:cNvSpPr>
          <p:nvPr>
            <p:ph type="title"/>
          </p:nvPr>
        </p:nvSpPr>
        <p:spPr/>
        <p:txBody>
          <a:bodyPr/>
          <a:lstStyle/>
          <a:p>
            <a:r>
              <a:rPr lang="fr-CA" dirty="0"/>
              <a:t>Exemple d’étude </a:t>
            </a:r>
            <a:r>
              <a:rPr lang="fr-CA" dirty="0" err="1"/>
              <a:t>sense-making</a:t>
            </a:r>
            <a:r>
              <a:rPr lang="fr-CA" dirty="0"/>
              <a:t> (3/3)</a:t>
            </a:r>
          </a:p>
        </p:txBody>
      </p:sp>
      <p:sp>
        <p:nvSpPr>
          <p:cNvPr id="4" name="Espace réservé du numéro de diapositive 3">
            <a:extLst>
              <a:ext uri="{FF2B5EF4-FFF2-40B4-BE49-F238E27FC236}">
                <a16:creationId xmlns:a16="http://schemas.microsoft.com/office/drawing/2014/main" id="{3D6F2E74-5C05-16C9-54EB-2C2C534901E6}"/>
              </a:ext>
            </a:extLst>
          </p:cNvPr>
          <p:cNvSpPr>
            <a:spLocks noGrp="1"/>
          </p:cNvSpPr>
          <p:nvPr>
            <p:ph type="sldNum" sz="quarter" idx="12"/>
          </p:nvPr>
        </p:nvSpPr>
        <p:spPr/>
        <p:txBody>
          <a:bodyPr/>
          <a:lstStyle/>
          <a:p>
            <a:fld id="{BC8B4FB7-AB8A-41EC-A5E3-0904986CC267}" type="slidenum">
              <a:rPr lang="fr-CA" smtClean="0"/>
              <a:t>14</a:t>
            </a:fld>
            <a:endParaRPr lang="fr-CA"/>
          </a:p>
        </p:txBody>
      </p:sp>
      <p:sp>
        <p:nvSpPr>
          <p:cNvPr id="6" name="Espace réservé du contenu 5">
            <a:extLst>
              <a:ext uri="{FF2B5EF4-FFF2-40B4-BE49-F238E27FC236}">
                <a16:creationId xmlns:a16="http://schemas.microsoft.com/office/drawing/2014/main" id="{7B740829-71AD-8FCE-FD4E-3327477EA947}"/>
              </a:ext>
            </a:extLst>
          </p:cNvPr>
          <p:cNvSpPr>
            <a:spLocks noGrp="1"/>
          </p:cNvSpPr>
          <p:nvPr>
            <p:ph idx="1"/>
          </p:nvPr>
        </p:nvSpPr>
        <p:spPr/>
        <p:txBody>
          <a:bodyPr>
            <a:normAutofit/>
          </a:bodyPr>
          <a:lstStyle/>
          <a:p>
            <a:pPr marL="0" indent="0">
              <a:buNone/>
            </a:pPr>
            <a:r>
              <a:rPr lang="fr-FR" b="1" dirty="0">
                <a:solidFill>
                  <a:srgbClr val="223042"/>
                </a:solidFill>
                <a:effectLst/>
              </a:rPr>
              <a:t>Analyse</a:t>
            </a:r>
          </a:p>
          <a:p>
            <a:pPr lvl="1"/>
            <a:r>
              <a:rPr lang="fr-CA" altLang="fr-FR" sz="2800" dirty="0">
                <a:ea typeface="Calibri" panose="020F0502020204030204" pitchFamily="34" charset="0"/>
                <a:cs typeface="Calibri" panose="020F0502020204030204" pitchFamily="34" charset="0"/>
              </a:rPr>
              <a:t>Analyse de contenu (qualitative)</a:t>
            </a:r>
          </a:p>
          <a:p>
            <a:pPr lvl="2">
              <a:buFont typeface="+mj-lt"/>
              <a:buAutoNum type="arabicPeriod"/>
            </a:pPr>
            <a:r>
              <a:rPr lang="fr-FR" b="1" dirty="0"/>
              <a:t>Types d’écarts rencontrés</a:t>
            </a:r>
            <a:r>
              <a:rPr lang="fr-FR" dirty="0"/>
              <a:t> (ex. manque de connaissances, incertitude sur le choix d’une approche).</a:t>
            </a:r>
          </a:p>
          <a:p>
            <a:pPr lvl="2">
              <a:buFont typeface="+mj-lt"/>
              <a:buAutoNum type="arabicPeriod"/>
            </a:pPr>
            <a:r>
              <a:rPr lang="fr-FR" b="1" dirty="0"/>
              <a:t>Stratégies utilisées pour combler ces écarts</a:t>
            </a:r>
            <a:r>
              <a:rPr lang="fr-FR" dirty="0"/>
              <a:t> (ex. lecture, discussion avec un directeur, forum académique).</a:t>
            </a:r>
          </a:p>
          <a:p>
            <a:pPr lvl="2">
              <a:buFont typeface="+mj-lt"/>
              <a:buAutoNum type="arabicPeriod"/>
            </a:pPr>
            <a:r>
              <a:rPr lang="fr-FR" b="1" dirty="0"/>
              <a:t>Facteurs influençant la résolution du problème</a:t>
            </a:r>
            <a:r>
              <a:rPr lang="fr-FR" dirty="0"/>
              <a:t> (ex. accessibilité des ressources, soutien du réseau académique).</a:t>
            </a:r>
          </a:p>
          <a:p>
            <a:pPr lvl="1"/>
            <a:r>
              <a:rPr lang="fr-FR" altLang="fr-FR" sz="2800" dirty="0">
                <a:ea typeface="Calibri" panose="020F0502020204030204" pitchFamily="34" charset="0"/>
                <a:cs typeface="Calibri" panose="020F0502020204030204" pitchFamily="34" charset="0"/>
              </a:rPr>
              <a:t>Création de graphiques pour visualiser les parcours des participants.</a:t>
            </a:r>
            <a:endParaRPr lang="fr-CA" altLang="fr-FR" sz="2800" dirty="0">
              <a:ea typeface="Calibri" panose="020F0502020204030204" pitchFamily="34" charset="0"/>
              <a:cs typeface="Calibri" panose="020F0502020204030204" pitchFamily="34" charset="0"/>
            </a:endParaRPr>
          </a:p>
          <a:p>
            <a:pPr marL="457200" lvl="1" indent="0">
              <a:buNone/>
            </a:pPr>
            <a:endParaRPr lang="fr-CA" altLang="fr-FR" sz="2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229461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BFAF9C">
            <a:alpha val="49000"/>
          </a:srgbClr>
        </a:solidFill>
        <a:effectLst/>
      </p:bgPr>
    </p:bg>
    <p:spTree>
      <p:nvGrpSpPr>
        <p:cNvPr id="1" name="">
          <a:extLst>
            <a:ext uri="{FF2B5EF4-FFF2-40B4-BE49-F238E27FC236}">
              <a16:creationId xmlns:a16="http://schemas.microsoft.com/office/drawing/2014/main" id="{1E55C070-B68E-B765-FBEA-B54B9B97B92B}"/>
            </a:ext>
          </a:extLst>
        </p:cNvPr>
        <p:cNvGrpSpPr/>
        <p:nvPr/>
      </p:nvGrpSpPr>
      <p:grpSpPr>
        <a:xfrm>
          <a:off x="0" y="0"/>
          <a:ext cx="0" cy="0"/>
          <a:chOff x="0" y="0"/>
          <a:chExt cx="0" cy="0"/>
        </a:xfrm>
      </p:grpSpPr>
      <p:sp>
        <p:nvSpPr>
          <p:cNvPr id="5" name="Titre 4">
            <a:extLst>
              <a:ext uri="{FF2B5EF4-FFF2-40B4-BE49-F238E27FC236}">
                <a16:creationId xmlns:a16="http://schemas.microsoft.com/office/drawing/2014/main" id="{0C85D62C-1DC0-D319-951D-640F6315F310}"/>
              </a:ext>
            </a:extLst>
          </p:cNvPr>
          <p:cNvSpPr>
            <a:spLocks noGrp="1"/>
          </p:cNvSpPr>
          <p:nvPr>
            <p:ph type="title"/>
          </p:nvPr>
        </p:nvSpPr>
        <p:spPr/>
        <p:txBody>
          <a:bodyPr/>
          <a:lstStyle/>
          <a:p>
            <a:r>
              <a:rPr lang="fr-CA" dirty="0"/>
              <a:t>6. Type d’étude: expérimentation</a:t>
            </a:r>
          </a:p>
        </p:txBody>
      </p:sp>
      <p:sp>
        <p:nvSpPr>
          <p:cNvPr id="7" name="Espace réservé du texte 6">
            <a:extLst>
              <a:ext uri="{FF2B5EF4-FFF2-40B4-BE49-F238E27FC236}">
                <a16:creationId xmlns:a16="http://schemas.microsoft.com/office/drawing/2014/main" id="{FE762694-AF71-AC25-1197-E71607B83440}"/>
              </a:ext>
            </a:extLst>
          </p:cNvPr>
          <p:cNvSpPr>
            <a:spLocks noGrp="1"/>
          </p:cNvSpPr>
          <p:nvPr>
            <p:ph type="body" idx="1"/>
          </p:nvPr>
        </p:nvSpPr>
        <p:spPr/>
        <p:txBody>
          <a:bodyPr/>
          <a:lstStyle/>
          <a:p>
            <a:endParaRPr lang="fr-CA"/>
          </a:p>
        </p:txBody>
      </p:sp>
      <p:sp>
        <p:nvSpPr>
          <p:cNvPr id="4" name="Espace réservé du numéro de diapositive 3">
            <a:extLst>
              <a:ext uri="{FF2B5EF4-FFF2-40B4-BE49-F238E27FC236}">
                <a16:creationId xmlns:a16="http://schemas.microsoft.com/office/drawing/2014/main" id="{14E979F0-2BCC-A6C5-D0AC-0E876F2CD0A5}"/>
              </a:ext>
            </a:extLst>
          </p:cNvPr>
          <p:cNvSpPr>
            <a:spLocks noGrp="1"/>
          </p:cNvSpPr>
          <p:nvPr>
            <p:ph type="sldNum" sz="quarter" idx="12"/>
          </p:nvPr>
        </p:nvSpPr>
        <p:spPr/>
        <p:txBody>
          <a:bodyPr/>
          <a:lstStyle/>
          <a:p>
            <a:fld id="{BC8B4FB7-AB8A-41EC-A5E3-0904986CC267}" type="slidenum">
              <a:rPr lang="fr-CA" smtClean="0"/>
              <a:t>15</a:t>
            </a:fld>
            <a:endParaRPr lang="fr-CA"/>
          </a:p>
        </p:txBody>
      </p:sp>
    </p:spTree>
    <p:extLst>
      <p:ext uri="{BB962C8B-B14F-4D97-AF65-F5344CB8AC3E}">
        <p14:creationId xmlns:p14="http://schemas.microsoft.com/office/powerpoint/2010/main" val="4158401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0D8CE"/>
        </a:solidFill>
        <a:effectLst/>
      </p:bgPr>
    </p:bg>
    <p:spTree>
      <p:nvGrpSpPr>
        <p:cNvPr id="1" name="">
          <a:extLst>
            <a:ext uri="{FF2B5EF4-FFF2-40B4-BE49-F238E27FC236}">
              <a16:creationId xmlns:a16="http://schemas.microsoft.com/office/drawing/2014/main" id="{788E24D5-110A-E4F2-744D-D40F4D845BBF}"/>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B9FB2C97-A2F0-B52F-96B8-BF8489999437}"/>
              </a:ext>
            </a:extLst>
          </p:cNvPr>
          <p:cNvSpPr>
            <a:spLocks noGrp="1"/>
          </p:cNvSpPr>
          <p:nvPr>
            <p:ph type="title"/>
          </p:nvPr>
        </p:nvSpPr>
        <p:spPr/>
        <p:txBody>
          <a:bodyPr/>
          <a:lstStyle/>
          <a:p>
            <a:r>
              <a:rPr lang="fr-CA" dirty="0"/>
              <a:t>Vocabulaire de l’expérimentation (1/2) </a:t>
            </a:r>
          </a:p>
        </p:txBody>
      </p:sp>
      <p:sp>
        <p:nvSpPr>
          <p:cNvPr id="3" name="Sous-titre 2">
            <a:extLst>
              <a:ext uri="{FF2B5EF4-FFF2-40B4-BE49-F238E27FC236}">
                <a16:creationId xmlns:a16="http://schemas.microsoft.com/office/drawing/2014/main" id="{D85C1FBC-CF3F-5BAA-E7FC-4E63507B0261}"/>
              </a:ext>
            </a:extLst>
          </p:cNvPr>
          <p:cNvSpPr>
            <a:spLocks noGrp="1"/>
          </p:cNvSpPr>
          <p:nvPr>
            <p:ph idx="1"/>
          </p:nvPr>
        </p:nvSpPr>
        <p:spPr/>
        <p:txBody>
          <a:bodyPr anchor="ctr">
            <a:normAutofit fontScale="92500" lnSpcReduction="10000"/>
          </a:bodyPr>
          <a:lstStyle/>
          <a:p>
            <a:r>
              <a:rPr lang="fr-FR" b="1" i="0" dirty="0">
                <a:effectLst/>
              </a:rPr>
              <a:t>Variable</a:t>
            </a:r>
            <a:r>
              <a:rPr lang="fr-FR" b="0" i="0" dirty="0">
                <a:effectLst/>
              </a:rPr>
              <a:t>: caractéristiques de personnes, objets ou situations étudiés dans une recherche; on peut lui attribuer diverses valeurs</a:t>
            </a:r>
          </a:p>
          <a:p>
            <a:r>
              <a:rPr lang="fr-FR" b="1" i="0" dirty="0">
                <a:effectLst/>
              </a:rPr>
              <a:t>Variable indépendante </a:t>
            </a:r>
            <a:r>
              <a:rPr lang="fr-FR" b="0" i="0" dirty="0">
                <a:effectLst/>
              </a:rPr>
              <a:t>(cause): C’est ce qu’on manipule dans l’expérience, le facteur testé. Elle est contrôlée par le chercheur.</a:t>
            </a:r>
          </a:p>
          <a:p>
            <a:r>
              <a:rPr lang="fr-FR" b="1" i="0" dirty="0">
                <a:effectLst/>
              </a:rPr>
              <a:t>Variable dépendante </a:t>
            </a:r>
            <a:r>
              <a:rPr lang="fr-FR" b="0" i="0" dirty="0">
                <a:effectLst/>
              </a:rPr>
              <a:t>(effet): C’est ce qu’on mesure, le résultat de l’expérience. Elle dépend de la variable indépendante.</a:t>
            </a:r>
          </a:p>
          <a:p>
            <a:r>
              <a:rPr lang="fr-FR" b="1" i="0" dirty="0">
                <a:effectLst/>
              </a:rPr>
              <a:t>Variable intermédiaire</a:t>
            </a:r>
            <a:r>
              <a:rPr lang="fr-FR" b="0" i="0" dirty="0">
                <a:effectLst/>
              </a:rPr>
              <a:t>: </a:t>
            </a:r>
            <a:r>
              <a:rPr lang="fr-FR" dirty="0"/>
              <a:t>Une variable qui influence la relation entre la variable indépendante et la variable dépendante. Pas observée mais déduite.</a:t>
            </a:r>
            <a:endParaRPr lang="fr-FR" b="0" i="0" dirty="0">
              <a:effectLst/>
            </a:endParaRPr>
          </a:p>
          <a:p>
            <a:r>
              <a:rPr lang="fr-FR" b="1" dirty="0"/>
              <a:t>Variable étrangère</a:t>
            </a:r>
            <a:r>
              <a:rPr lang="fr-FR" dirty="0"/>
              <a:t>: Une variable qui peut fausser les résultats si elle n’est pas contrôlée.</a:t>
            </a:r>
            <a:endParaRPr lang="fr-CA" dirty="0"/>
          </a:p>
        </p:txBody>
      </p:sp>
      <p:sp>
        <p:nvSpPr>
          <p:cNvPr id="4" name="Espace réservé du numéro de diapositive 3">
            <a:extLst>
              <a:ext uri="{FF2B5EF4-FFF2-40B4-BE49-F238E27FC236}">
                <a16:creationId xmlns:a16="http://schemas.microsoft.com/office/drawing/2014/main" id="{8DD6D685-CAE9-963D-2F78-917C00F10ECD}"/>
              </a:ext>
            </a:extLst>
          </p:cNvPr>
          <p:cNvSpPr>
            <a:spLocks noGrp="1"/>
          </p:cNvSpPr>
          <p:nvPr>
            <p:ph type="sldNum" sz="quarter" idx="12"/>
          </p:nvPr>
        </p:nvSpPr>
        <p:spPr/>
        <p:txBody>
          <a:bodyPr/>
          <a:lstStyle/>
          <a:p>
            <a:fld id="{BC8B4FB7-AB8A-41EC-A5E3-0904986CC267}" type="slidenum">
              <a:rPr lang="fr-CA" smtClean="0"/>
              <a:t>16</a:t>
            </a:fld>
            <a:endParaRPr lang="fr-CA"/>
          </a:p>
        </p:txBody>
      </p:sp>
    </p:spTree>
    <p:extLst>
      <p:ext uri="{BB962C8B-B14F-4D97-AF65-F5344CB8AC3E}">
        <p14:creationId xmlns:p14="http://schemas.microsoft.com/office/powerpoint/2010/main" val="3389180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E0D8CE"/>
        </a:solidFill>
        <a:effectLst/>
      </p:bgPr>
    </p:bg>
    <p:spTree>
      <p:nvGrpSpPr>
        <p:cNvPr id="1" name="">
          <a:extLst>
            <a:ext uri="{FF2B5EF4-FFF2-40B4-BE49-F238E27FC236}">
              <a16:creationId xmlns:a16="http://schemas.microsoft.com/office/drawing/2014/main" id="{9324813B-7983-209C-B4E7-4ADA7977D619}"/>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8420C4EC-9B00-57D3-6C2C-11DEBDD62DE1}"/>
              </a:ext>
            </a:extLst>
          </p:cNvPr>
          <p:cNvSpPr>
            <a:spLocks noGrp="1"/>
          </p:cNvSpPr>
          <p:nvPr>
            <p:ph type="title"/>
          </p:nvPr>
        </p:nvSpPr>
        <p:spPr/>
        <p:txBody>
          <a:bodyPr/>
          <a:lstStyle/>
          <a:p>
            <a:r>
              <a:rPr lang="fr-CA" dirty="0"/>
              <a:t>Vocabulaire de l’expérimentation (2/2) </a:t>
            </a:r>
          </a:p>
        </p:txBody>
      </p:sp>
      <p:sp>
        <p:nvSpPr>
          <p:cNvPr id="3" name="Sous-titre 2">
            <a:extLst>
              <a:ext uri="{FF2B5EF4-FFF2-40B4-BE49-F238E27FC236}">
                <a16:creationId xmlns:a16="http://schemas.microsoft.com/office/drawing/2014/main" id="{6CE66AD2-D8B4-FCC8-243D-153098AAE0B0}"/>
              </a:ext>
            </a:extLst>
          </p:cNvPr>
          <p:cNvSpPr>
            <a:spLocks noGrp="1"/>
          </p:cNvSpPr>
          <p:nvPr>
            <p:ph idx="1"/>
          </p:nvPr>
        </p:nvSpPr>
        <p:spPr/>
        <p:txBody>
          <a:bodyPr anchor="ctr">
            <a:normAutofit/>
          </a:bodyPr>
          <a:lstStyle/>
          <a:p>
            <a:pPr marL="0" indent="0">
              <a:buNone/>
            </a:pPr>
            <a:r>
              <a:rPr lang="fr-FR" b="1" i="0" dirty="0">
                <a:effectLst/>
              </a:rPr>
              <a:t>Groupe expérimental </a:t>
            </a:r>
            <a:r>
              <a:rPr lang="fr-FR" i="0" dirty="0">
                <a:effectLst/>
              </a:rPr>
              <a:t>: Il reçoit l’intervention ou le traitement qu’on veut tester.</a:t>
            </a:r>
          </a:p>
          <a:p>
            <a:pPr marL="0" indent="0">
              <a:buNone/>
            </a:pPr>
            <a:r>
              <a:rPr lang="fr-FR" b="1" i="0" dirty="0">
                <a:effectLst/>
              </a:rPr>
              <a:t>Groupe de contrôle </a:t>
            </a:r>
            <a:r>
              <a:rPr lang="fr-FR" i="0" dirty="0">
                <a:effectLst/>
              </a:rPr>
              <a:t>: Il ne reçoit pas le traitement ou reçoit un placebo. Il sert de comparaison pour voir si l’intervention a un effet réel.</a:t>
            </a:r>
          </a:p>
          <a:p>
            <a:pPr marL="0" indent="0">
              <a:buNone/>
            </a:pPr>
            <a:r>
              <a:rPr lang="fr-FR" b="1" i="0" dirty="0">
                <a:effectLst/>
              </a:rPr>
              <a:t>Randomisation</a:t>
            </a:r>
            <a:r>
              <a:rPr lang="fr-FR" i="0" dirty="0">
                <a:effectLst/>
              </a:rPr>
              <a:t> (assignation aléatoire): Les participants sont répartis au hasard dans le groupe expérimental ou le groupe de contrôle.</a:t>
            </a:r>
          </a:p>
          <a:p>
            <a:pPr marL="0" indent="0">
              <a:buNone/>
            </a:pPr>
            <a:endParaRPr lang="fr-FR" i="0" dirty="0">
              <a:effectLst/>
            </a:endParaRPr>
          </a:p>
        </p:txBody>
      </p:sp>
      <p:sp>
        <p:nvSpPr>
          <p:cNvPr id="4" name="Espace réservé du numéro de diapositive 3">
            <a:extLst>
              <a:ext uri="{FF2B5EF4-FFF2-40B4-BE49-F238E27FC236}">
                <a16:creationId xmlns:a16="http://schemas.microsoft.com/office/drawing/2014/main" id="{57A51620-0BCF-6420-59D3-CD5979FFCAA4}"/>
              </a:ext>
            </a:extLst>
          </p:cNvPr>
          <p:cNvSpPr>
            <a:spLocks noGrp="1"/>
          </p:cNvSpPr>
          <p:nvPr>
            <p:ph type="sldNum" sz="quarter" idx="12"/>
          </p:nvPr>
        </p:nvSpPr>
        <p:spPr/>
        <p:txBody>
          <a:bodyPr/>
          <a:lstStyle/>
          <a:p>
            <a:fld id="{BC8B4FB7-AB8A-41EC-A5E3-0904986CC267}" type="slidenum">
              <a:rPr lang="fr-CA" smtClean="0"/>
              <a:t>17</a:t>
            </a:fld>
            <a:endParaRPr lang="fr-CA"/>
          </a:p>
        </p:txBody>
      </p:sp>
    </p:spTree>
    <p:extLst>
      <p:ext uri="{BB962C8B-B14F-4D97-AF65-F5344CB8AC3E}">
        <p14:creationId xmlns:p14="http://schemas.microsoft.com/office/powerpoint/2010/main" val="41191377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E0D8CE"/>
        </a:solidFill>
        <a:effectLst/>
      </p:bgPr>
    </p:bg>
    <p:spTree>
      <p:nvGrpSpPr>
        <p:cNvPr id="1" name="">
          <a:extLst>
            <a:ext uri="{FF2B5EF4-FFF2-40B4-BE49-F238E27FC236}">
              <a16:creationId xmlns:a16="http://schemas.microsoft.com/office/drawing/2014/main" id="{4B8B67B2-AE69-29CA-0D27-5DBB67B7CC3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3B02BCAE-DC0D-328B-85DD-11B92D563ABE}"/>
              </a:ext>
            </a:extLst>
          </p:cNvPr>
          <p:cNvSpPr>
            <a:spLocks noGrp="1"/>
          </p:cNvSpPr>
          <p:nvPr>
            <p:ph type="title"/>
          </p:nvPr>
        </p:nvSpPr>
        <p:spPr/>
        <p:txBody>
          <a:bodyPr/>
          <a:lstStyle/>
          <a:p>
            <a:r>
              <a:rPr lang="fr-CA" dirty="0"/>
              <a:t>Principes de base de l’expérimentation (1/2)</a:t>
            </a:r>
          </a:p>
        </p:txBody>
      </p:sp>
      <p:pic>
        <p:nvPicPr>
          <p:cNvPr id="6" name="Espace réservé du contenu 5">
            <a:extLst>
              <a:ext uri="{FF2B5EF4-FFF2-40B4-BE49-F238E27FC236}">
                <a16:creationId xmlns:a16="http://schemas.microsoft.com/office/drawing/2014/main" id="{A4FC30CC-1CA7-D460-92CE-10D2AF842A5C}"/>
              </a:ext>
            </a:extLst>
          </p:cNvPr>
          <p:cNvPicPr>
            <a:picLocks noGrp="1" noChangeAspect="1"/>
          </p:cNvPicPr>
          <p:nvPr>
            <p:ph idx="1"/>
          </p:nvPr>
        </p:nvPicPr>
        <p:blipFill>
          <a:blip r:embed="rId2"/>
          <a:srcRect t="8992"/>
          <a:stretch/>
        </p:blipFill>
        <p:spPr>
          <a:xfrm>
            <a:off x="1458186" y="2216875"/>
            <a:ext cx="9275628" cy="3960087"/>
          </a:xfrm>
        </p:spPr>
      </p:pic>
      <p:sp>
        <p:nvSpPr>
          <p:cNvPr id="4" name="Espace réservé du numéro de diapositive 3">
            <a:extLst>
              <a:ext uri="{FF2B5EF4-FFF2-40B4-BE49-F238E27FC236}">
                <a16:creationId xmlns:a16="http://schemas.microsoft.com/office/drawing/2014/main" id="{03BA9DC8-45D8-B249-C92B-C24EBAF5E492}"/>
              </a:ext>
            </a:extLst>
          </p:cNvPr>
          <p:cNvSpPr>
            <a:spLocks noGrp="1"/>
          </p:cNvSpPr>
          <p:nvPr>
            <p:ph type="sldNum" sz="quarter" idx="12"/>
          </p:nvPr>
        </p:nvSpPr>
        <p:spPr/>
        <p:txBody>
          <a:bodyPr/>
          <a:lstStyle/>
          <a:p>
            <a:fld id="{BC8B4FB7-AB8A-41EC-A5E3-0904986CC267}" type="slidenum">
              <a:rPr lang="fr-CA" smtClean="0"/>
              <a:t>18</a:t>
            </a:fld>
            <a:endParaRPr lang="fr-CA"/>
          </a:p>
        </p:txBody>
      </p:sp>
      <p:sp>
        <p:nvSpPr>
          <p:cNvPr id="3" name="ZoneTexte 2">
            <a:extLst>
              <a:ext uri="{FF2B5EF4-FFF2-40B4-BE49-F238E27FC236}">
                <a16:creationId xmlns:a16="http://schemas.microsoft.com/office/drawing/2014/main" id="{661E900F-2949-BFAA-E949-CDB2C9D5AB6A}"/>
              </a:ext>
            </a:extLst>
          </p:cNvPr>
          <p:cNvSpPr txBox="1"/>
          <p:nvPr/>
        </p:nvSpPr>
        <p:spPr>
          <a:xfrm>
            <a:off x="1572768" y="1435608"/>
            <a:ext cx="8741664" cy="646331"/>
          </a:xfrm>
          <a:prstGeom prst="rect">
            <a:avLst/>
          </a:prstGeom>
          <a:noFill/>
        </p:spPr>
        <p:txBody>
          <a:bodyPr wrap="square" rtlCol="0">
            <a:spAutoFit/>
          </a:bodyPr>
          <a:lstStyle/>
          <a:p>
            <a:r>
              <a:rPr lang="fr-CA" b="1" dirty="0"/>
              <a:t>Hypothèse causale: </a:t>
            </a:r>
            <a:r>
              <a:rPr lang="fr-CA" dirty="0"/>
              <a:t>la formation aux ressources des bibliothèques cause une augmentation de l’utilisation des bibliothèques</a:t>
            </a:r>
          </a:p>
        </p:txBody>
      </p:sp>
    </p:spTree>
    <p:extLst>
      <p:ext uri="{BB962C8B-B14F-4D97-AF65-F5344CB8AC3E}">
        <p14:creationId xmlns:p14="http://schemas.microsoft.com/office/powerpoint/2010/main" val="17281966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E0D8CE"/>
        </a:solidFill>
        <a:effectLst/>
      </p:bgPr>
    </p:bg>
    <p:spTree>
      <p:nvGrpSpPr>
        <p:cNvPr id="1" name="">
          <a:extLst>
            <a:ext uri="{FF2B5EF4-FFF2-40B4-BE49-F238E27FC236}">
              <a16:creationId xmlns:a16="http://schemas.microsoft.com/office/drawing/2014/main" id="{09073771-4C04-A010-39BD-5A62F43A6FB0}"/>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1D2153EE-3906-DB31-BFFC-686B75D416C6}"/>
              </a:ext>
            </a:extLst>
          </p:cNvPr>
          <p:cNvSpPr>
            <a:spLocks noGrp="1"/>
          </p:cNvSpPr>
          <p:nvPr>
            <p:ph type="title"/>
          </p:nvPr>
        </p:nvSpPr>
        <p:spPr/>
        <p:txBody>
          <a:bodyPr/>
          <a:lstStyle/>
          <a:p>
            <a:r>
              <a:rPr lang="fr-CA" dirty="0"/>
              <a:t>Principes de base de l’expérimentation (2/2)</a:t>
            </a:r>
          </a:p>
        </p:txBody>
      </p:sp>
      <p:sp>
        <p:nvSpPr>
          <p:cNvPr id="4" name="Espace réservé du numéro de diapositive 3">
            <a:extLst>
              <a:ext uri="{FF2B5EF4-FFF2-40B4-BE49-F238E27FC236}">
                <a16:creationId xmlns:a16="http://schemas.microsoft.com/office/drawing/2014/main" id="{B3B72219-CEEE-187E-ABE1-CEECF091CEAD}"/>
              </a:ext>
            </a:extLst>
          </p:cNvPr>
          <p:cNvSpPr>
            <a:spLocks noGrp="1"/>
          </p:cNvSpPr>
          <p:nvPr>
            <p:ph type="sldNum" sz="quarter" idx="12"/>
          </p:nvPr>
        </p:nvSpPr>
        <p:spPr/>
        <p:txBody>
          <a:bodyPr/>
          <a:lstStyle/>
          <a:p>
            <a:fld id="{BC8B4FB7-AB8A-41EC-A5E3-0904986CC267}" type="slidenum">
              <a:rPr lang="fr-CA" smtClean="0"/>
              <a:t>19</a:t>
            </a:fld>
            <a:endParaRPr lang="fr-CA"/>
          </a:p>
        </p:txBody>
      </p:sp>
      <p:pic>
        <p:nvPicPr>
          <p:cNvPr id="8" name="Espace réservé du contenu 7">
            <a:extLst>
              <a:ext uri="{FF2B5EF4-FFF2-40B4-BE49-F238E27FC236}">
                <a16:creationId xmlns:a16="http://schemas.microsoft.com/office/drawing/2014/main" id="{9A4BFD1E-683F-DC11-B961-E415523BA3EC}"/>
              </a:ext>
            </a:extLst>
          </p:cNvPr>
          <p:cNvPicPr>
            <a:picLocks noGrp="1" noChangeAspect="1"/>
          </p:cNvPicPr>
          <p:nvPr>
            <p:ph idx="1"/>
          </p:nvPr>
        </p:nvPicPr>
        <p:blipFill>
          <a:blip r:embed="rId2"/>
          <a:stretch>
            <a:fillRect/>
          </a:stretch>
        </p:blipFill>
        <p:spPr>
          <a:xfrm>
            <a:off x="1245140" y="1562754"/>
            <a:ext cx="9178803" cy="4614209"/>
          </a:xfrm>
        </p:spPr>
      </p:pic>
    </p:spTree>
    <p:extLst>
      <p:ext uri="{BB962C8B-B14F-4D97-AF65-F5344CB8AC3E}">
        <p14:creationId xmlns:p14="http://schemas.microsoft.com/office/powerpoint/2010/main" val="3478343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BFAF9C">
            <a:alpha val="49000"/>
          </a:srgb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3B1AC2-3986-85EC-D740-D4FFC05D666F}"/>
              </a:ext>
            </a:extLst>
          </p:cNvPr>
          <p:cNvSpPr>
            <a:spLocks noGrp="1"/>
          </p:cNvSpPr>
          <p:nvPr>
            <p:ph type="title"/>
          </p:nvPr>
        </p:nvSpPr>
        <p:spPr/>
        <p:txBody>
          <a:bodyPr/>
          <a:lstStyle/>
          <a:p>
            <a:r>
              <a:rPr lang="fr-CA" dirty="0"/>
              <a:t>Plan de la séance</a:t>
            </a:r>
          </a:p>
        </p:txBody>
      </p:sp>
      <p:sp>
        <p:nvSpPr>
          <p:cNvPr id="3" name="Sous-titre 2">
            <a:extLst>
              <a:ext uri="{FF2B5EF4-FFF2-40B4-BE49-F238E27FC236}">
                <a16:creationId xmlns:a16="http://schemas.microsoft.com/office/drawing/2014/main" id="{B5BE739C-3F15-4310-9CC2-9DE1A5B45674}"/>
              </a:ext>
            </a:extLst>
          </p:cNvPr>
          <p:cNvSpPr>
            <a:spLocks noGrp="1"/>
          </p:cNvSpPr>
          <p:nvPr>
            <p:ph idx="1"/>
          </p:nvPr>
        </p:nvSpPr>
        <p:spPr/>
        <p:txBody>
          <a:bodyPr anchor="ctr">
            <a:normAutofit/>
          </a:bodyPr>
          <a:lstStyle/>
          <a:p>
            <a:pPr marL="514350" indent="-514350">
              <a:buFont typeface="+mj-lt"/>
              <a:buAutoNum type="arabicPeriod"/>
            </a:pPr>
            <a:r>
              <a:rPr lang="fr-CA" dirty="0"/>
              <a:t>Détails sur l’examen</a:t>
            </a:r>
          </a:p>
          <a:p>
            <a:pPr marL="514350" indent="-514350">
              <a:buFont typeface="+mj-lt"/>
              <a:buAutoNum type="arabicPeriod"/>
            </a:pPr>
            <a:r>
              <a:rPr lang="fr-CA" dirty="0"/>
              <a:t>Type d’étude: enquête</a:t>
            </a:r>
          </a:p>
          <a:p>
            <a:pPr marL="514350" indent="-514350">
              <a:buFont typeface="+mj-lt"/>
              <a:buAutoNum type="arabicPeriod"/>
            </a:pPr>
            <a:r>
              <a:rPr lang="fr-CA" dirty="0"/>
              <a:t>Type d’étude: étude de cas</a:t>
            </a:r>
          </a:p>
          <a:p>
            <a:pPr marL="514350" indent="-514350">
              <a:buFont typeface="+mj-lt"/>
              <a:buAutoNum type="arabicPeriod"/>
            </a:pPr>
            <a:r>
              <a:rPr lang="fr-CA" dirty="0"/>
              <a:t>PAUSE</a:t>
            </a:r>
          </a:p>
          <a:p>
            <a:pPr marL="514350" indent="-514350">
              <a:buFont typeface="+mj-lt"/>
              <a:buAutoNum type="arabicPeriod"/>
            </a:pPr>
            <a:r>
              <a:rPr lang="fr-CA" dirty="0"/>
              <a:t>Type d’étude: </a:t>
            </a:r>
            <a:r>
              <a:rPr lang="fr-CA" dirty="0" err="1"/>
              <a:t>sense-making</a:t>
            </a:r>
            <a:endParaRPr lang="fr-CA" dirty="0"/>
          </a:p>
          <a:p>
            <a:pPr marL="514350" indent="-514350">
              <a:buFont typeface="+mj-lt"/>
              <a:buAutoNum type="arabicPeriod"/>
            </a:pPr>
            <a:r>
              <a:rPr lang="fr-CA" dirty="0"/>
              <a:t>Type d’étude: expérimentation</a:t>
            </a:r>
          </a:p>
          <a:p>
            <a:pPr marL="514350" indent="-514350">
              <a:buFont typeface="+mj-lt"/>
              <a:buAutoNum type="arabicPeriod"/>
            </a:pPr>
            <a:r>
              <a:rPr lang="fr-CA" dirty="0"/>
              <a:t>Terminer le devoir transversal 1</a:t>
            </a:r>
          </a:p>
          <a:p>
            <a:pPr marL="514350" indent="-514350">
              <a:buFont typeface="+mj-lt"/>
              <a:buAutoNum type="arabicPeriod"/>
            </a:pPr>
            <a:r>
              <a:rPr lang="fr-CA" dirty="0"/>
              <a:t>Terminer le devoir transversal 2</a:t>
            </a:r>
          </a:p>
          <a:p>
            <a:pPr marL="514350" indent="-514350">
              <a:buFont typeface="+mj-lt"/>
              <a:buAutoNum type="arabicPeriod"/>
            </a:pPr>
            <a:endParaRPr lang="fr-CA" dirty="0"/>
          </a:p>
        </p:txBody>
      </p:sp>
      <p:sp>
        <p:nvSpPr>
          <p:cNvPr id="4" name="Espace réservé du numéro de diapositive 3">
            <a:extLst>
              <a:ext uri="{FF2B5EF4-FFF2-40B4-BE49-F238E27FC236}">
                <a16:creationId xmlns:a16="http://schemas.microsoft.com/office/drawing/2014/main" id="{C4925531-A0DC-6A1F-E3D5-36CCA3287CC0}"/>
              </a:ext>
            </a:extLst>
          </p:cNvPr>
          <p:cNvSpPr>
            <a:spLocks noGrp="1"/>
          </p:cNvSpPr>
          <p:nvPr>
            <p:ph type="sldNum" sz="quarter" idx="12"/>
          </p:nvPr>
        </p:nvSpPr>
        <p:spPr/>
        <p:txBody>
          <a:bodyPr/>
          <a:lstStyle/>
          <a:p>
            <a:fld id="{BC8B4FB7-AB8A-41EC-A5E3-0904986CC267}" type="slidenum">
              <a:rPr lang="fr-CA" smtClean="0"/>
              <a:t>2</a:t>
            </a:fld>
            <a:endParaRPr lang="fr-CA"/>
          </a:p>
        </p:txBody>
      </p:sp>
    </p:spTree>
    <p:extLst>
      <p:ext uri="{BB962C8B-B14F-4D97-AF65-F5344CB8AC3E}">
        <p14:creationId xmlns:p14="http://schemas.microsoft.com/office/powerpoint/2010/main" val="26735273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BFAF9C">
            <a:alpha val="49000"/>
          </a:srgbClr>
        </a:solidFill>
        <a:effectLst/>
      </p:bgPr>
    </p:bg>
    <p:spTree>
      <p:nvGrpSpPr>
        <p:cNvPr id="1" name="">
          <a:extLst>
            <a:ext uri="{FF2B5EF4-FFF2-40B4-BE49-F238E27FC236}">
              <a16:creationId xmlns:a16="http://schemas.microsoft.com/office/drawing/2014/main" id="{C31F9F8A-34CA-62C2-97A5-B8A9ED9CEABD}"/>
            </a:ext>
          </a:extLst>
        </p:cNvPr>
        <p:cNvGrpSpPr/>
        <p:nvPr/>
      </p:nvGrpSpPr>
      <p:grpSpPr>
        <a:xfrm>
          <a:off x="0" y="0"/>
          <a:ext cx="0" cy="0"/>
          <a:chOff x="0" y="0"/>
          <a:chExt cx="0" cy="0"/>
        </a:xfrm>
      </p:grpSpPr>
      <p:sp>
        <p:nvSpPr>
          <p:cNvPr id="5" name="Titre 4">
            <a:extLst>
              <a:ext uri="{FF2B5EF4-FFF2-40B4-BE49-F238E27FC236}">
                <a16:creationId xmlns:a16="http://schemas.microsoft.com/office/drawing/2014/main" id="{77F0A89E-A802-AD59-A323-4BDC59FCE430}"/>
              </a:ext>
            </a:extLst>
          </p:cNvPr>
          <p:cNvSpPr>
            <a:spLocks noGrp="1"/>
          </p:cNvSpPr>
          <p:nvPr>
            <p:ph type="title"/>
          </p:nvPr>
        </p:nvSpPr>
        <p:spPr/>
        <p:txBody>
          <a:bodyPr/>
          <a:lstStyle/>
          <a:p>
            <a:r>
              <a:rPr lang="fr-CA" dirty="0"/>
              <a:t>7. Texte de Noel</a:t>
            </a:r>
          </a:p>
        </p:txBody>
      </p:sp>
      <p:sp>
        <p:nvSpPr>
          <p:cNvPr id="7" name="Espace réservé du texte 6">
            <a:extLst>
              <a:ext uri="{FF2B5EF4-FFF2-40B4-BE49-F238E27FC236}">
                <a16:creationId xmlns:a16="http://schemas.microsoft.com/office/drawing/2014/main" id="{CCE95D51-E4EE-9DAD-4BC9-48F069E1759D}"/>
              </a:ext>
            </a:extLst>
          </p:cNvPr>
          <p:cNvSpPr>
            <a:spLocks noGrp="1"/>
          </p:cNvSpPr>
          <p:nvPr>
            <p:ph type="body" idx="1"/>
          </p:nvPr>
        </p:nvSpPr>
        <p:spPr/>
        <p:txBody>
          <a:bodyPr/>
          <a:lstStyle/>
          <a:p>
            <a:endParaRPr lang="fr-CA"/>
          </a:p>
        </p:txBody>
      </p:sp>
      <p:sp>
        <p:nvSpPr>
          <p:cNvPr id="4" name="Espace réservé du numéro de diapositive 3">
            <a:extLst>
              <a:ext uri="{FF2B5EF4-FFF2-40B4-BE49-F238E27FC236}">
                <a16:creationId xmlns:a16="http://schemas.microsoft.com/office/drawing/2014/main" id="{958E9DF3-4848-D164-7F45-712B5CF4C64C}"/>
              </a:ext>
            </a:extLst>
          </p:cNvPr>
          <p:cNvSpPr>
            <a:spLocks noGrp="1"/>
          </p:cNvSpPr>
          <p:nvPr>
            <p:ph type="sldNum" sz="quarter" idx="12"/>
          </p:nvPr>
        </p:nvSpPr>
        <p:spPr/>
        <p:txBody>
          <a:bodyPr/>
          <a:lstStyle/>
          <a:p>
            <a:fld id="{BC8B4FB7-AB8A-41EC-A5E3-0904986CC267}" type="slidenum">
              <a:rPr lang="fr-CA" smtClean="0"/>
              <a:t>20</a:t>
            </a:fld>
            <a:endParaRPr lang="fr-CA"/>
          </a:p>
        </p:txBody>
      </p:sp>
    </p:spTree>
    <p:extLst>
      <p:ext uri="{BB962C8B-B14F-4D97-AF65-F5344CB8AC3E}">
        <p14:creationId xmlns:p14="http://schemas.microsoft.com/office/powerpoint/2010/main" val="10761590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E0D8CE"/>
        </a:solidFill>
        <a:effectLst/>
      </p:bgPr>
    </p:bg>
    <p:spTree>
      <p:nvGrpSpPr>
        <p:cNvPr id="1" name="">
          <a:extLst>
            <a:ext uri="{FF2B5EF4-FFF2-40B4-BE49-F238E27FC236}">
              <a16:creationId xmlns:a16="http://schemas.microsoft.com/office/drawing/2014/main" id="{100B6B35-64C7-2DF1-89A0-0A5EC63D98E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8B4DC75-E475-62DC-591E-EF1C6670A198}"/>
              </a:ext>
            </a:extLst>
          </p:cNvPr>
          <p:cNvSpPr>
            <a:spLocks noGrp="1"/>
          </p:cNvSpPr>
          <p:nvPr>
            <p:ph type="title"/>
          </p:nvPr>
        </p:nvSpPr>
        <p:spPr/>
        <p:txBody>
          <a:bodyPr/>
          <a:lstStyle/>
          <a:p>
            <a:r>
              <a:rPr lang="fr-CA" dirty="0"/>
              <a:t>Retour sur le texte de Noel – Question 5a</a:t>
            </a:r>
          </a:p>
        </p:txBody>
      </p:sp>
      <p:sp>
        <p:nvSpPr>
          <p:cNvPr id="3" name="Sous-titre 2">
            <a:extLst>
              <a:ext uri="{FF2B5EF4-FFF2-40B4-BE49-F238E27FC236}">
                <a16:creationId xmlns:a16="http://schemas.microsoft.com/office/drawing/2014/main" id="{6210AAC9-558E-166E-F913-9EBBB127A121}"/>
              </a:ext>
            </a:extLst>
          </p:cNvPr>
          <p:cNvSpPr>
            <a:spLocks noGrp="1"/>
          </p:cNvSpPr>
          <p:nvPr>
            <p:ph idx="1"/>
          </p:nvPr>
        </p:nvSpPr>
        <p:spPr/>
        <p:txBody>
          <a:bodyPr anchor="ctr">
            <a:normAutofit/>
          </a:bodyPr>
          <a:lstStyle/>
          <a:p>
            <a:pPr marL="0" indent="0" algn="l">
              <a:buNone/>
            </a:pPr>
            <a:r>
              <a:rPr lang="fr-FR" b="0" i="0" dirty="0">
                <a:solidFill>
                  <a:srgbClr val="0057AC"/>
                </a:solidFill>
                <a:effectLst/>
                <a:latin typeface="Object Sans"/>
              </a:rPr>
              <a:t>Question 5 : Méthode générale et devis de recherche utilisés (30 points)</a:t>
            </a:r>
          </a:p>
          <a:p>
            <a:pPr marL="0" indent="0" algn="l">
              <a:buNone/>
            </a:pPr>
            <a:r>
              <a:rPr lang="fr-FR" b="1" i="0" dirty="0">
                <a:solidFill>
                  <a:srgbClr val="0B113A"/>
                </a:solidFill>
                <a:effectLst/>
                <a:latin typeface="Object Sans"/>
              </a:rPr>
              <a:t>a)      Quelle est la méthode générale utilisée? </a:t>
            </a:r>
            <a:r>
              <a:rPr lang="fr-FR" b="1" i="1" dirty="0">
                <a:solidFill>
                  <a:srgbClr val="0B113A"/>
                </a:solidFill>
                <a:effectLst/>
                <a:latin typeface="Object Sans"/>
              </a:rPr>
              <a:t>Indice : Il s’agira d’une des méthodes présentées en classe (enquête, étude de cas, expérimentation/quasi-expérimentation, </a:t>
            </a:r>
            <a:r>
              <a:rPr lang="fr-FR" b="1" i="1" dirty="0" err="1">
                <a:solidFill>
                  <a:srgbClr val="0B113A"/>
                </a:solidFill>
                <a:effectLst/>
                <a:latin typeface="Object Sans"/>
              </a:rPr>
              <a:t>sense-making</a:t>
            </a:r>
            <a:r>
              <a:rPr lang="fr-FR" b="1" i="1" dirty="0">
                <a:solidFill>
                  <a:srgbClr val="0B113A"/>
                </a:solidFill>
                <a:effectLst/>
                <a:latin typeface="Object Sans"/>
              </a:rPr>
              <a:t>). </a:t>
            </a:r>
            <a:r>
              <a:rPr lang="fr-FR" b="0" i="1" dirty="0">
                <a:solidFill>
                  <a:srgbClr val="0B113A"/>
                </a:solidFill>
                <a:effectLst/>
                <a:latin typeface="Object Sans"/>
              </a:rPr>
              <a:t>Soyez le plus précis possible par exemple, « étude de cas simple » ou « enquête exploratoire ».</a:t>
            </a:r>
            <a:r>
              <a:rPr lang="fr-FR" b="1" i="0" dirty="0">
                <a:solidFill>
                  <a:srgbClr val="0B113A"/>
                </a:solidFill>
                <a:effectLst/>
                <a:latin typeface="Object Sans"/>
              </a:rPr>
              <a:t> </a:t>
            </a:r>
            <a:r>
              <a:rPr lang="fr-FR" b="0" i="1" dirty="0">
                <a:solidFill>
                  <a:srgbClr val="0B113A"/>
                </a:solidFill>
                <a:effectLst/>
                <a:latin typeface="Object Sans"/>
              </a:rPr>
              <a:t>[2 points] </a:t>
            </a:r>
            <a:r>
              <a:rPr lang="fr-FR" b="0" i="0" dirty="0">
                <a:solidFill>
                  <a:srgbClr val="0B113A"/>
                </a:solidFill>
                <a:effectLst/>
                <a:latin typeface="Object Sans"/>
              </a:rPr>
              <a:t>(100 caractères maximum incluant les espaces)</a:t>
            </a:r>
          </a:p>
          <a:p>
            <a:pPr marL="514350" indent="-514350">
              <a:buFont typeface="+mj-lt"/>
              <a:buAutoNum type="arabicPeriod"/>
            </a:pPr>
            <a:endParaRPr lang="fr-CA" dirty="0"/>
          </a:p>
        </p:txBody>
      </p:sp>
      <p:sp>
        <p:nvSpPr>
          <p:cNvPr id="4" name="Espace réservé du numéro de diapositive 3">
            <a:extLst>
              <a:ext uri="{FF2B5EF4-FFF2-40B4-BE49-F238E27FC236}">
                <a16:creationId xmlns:a16="http://schemas.microsoft.com/office/drawing/2014/main" id="{24F791F2-ADF4-41D0-B45C-966CF4C6673E}"/>
              </a:ext>
            </a:extLst>
          </p:cNvPr>
          <p:cNvSpPr>
            <a:spLocks noGrp="1"/>
          </p:cNvSpPr>
          <p:nvPr>
            <p:ph type="sldNum" sz="quarter" idx="12"/>
          </p:nvPr>
        </p:nvSpPr>
        <p:spPr/>
        <p:txBody>
          <a:bodyPr/>
          <a:lstStyle/>
          <a:p>
            <a:fld id="{BC8B4FB7-AB8A-41EC-A5E3-0904986CC267}" type="slidenum">
              <a:rPr lang="fr-CA" smtClean="0"/>
              <a:t>21</a:t>
            </a:fld>
            <a:endParaRPr lang="fr-CA"/>
          </a:p>
        </p:txBody>
      </p:sp>
    </p:spTree>
    <p:extLst>
      <p:ext uri="{BB962C8B-B14F-4D97-AF65-F5344CB8AC3E}">
        <p14:creationId xmlns:p14="http://schemas.microsoft.com/office/powerpoint/2010/main" val="2412780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E0D8CE"/>
        </a:solidFill>
        <a:effectLst/>
      </p:bgPr>
    </p:bg>
    <p:spTree>
      <p:nvGrpSpPr>
        <p:cNvPr id="1" name="">
          <a:extLst>
            <a:ext uri="{FF2B5EF4-FFF2-40B4-BE49-F238E27FC236}">
              <a16:creationId xmlns:a16="http://schemas.microsoft.com/office/drawing/2014/main" id="{F54AF498-FD0E-147B-75CC-2C7E6AA88258}"/>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87A5F71B-A993-6794-8C00-BB37E371C185}"/>
              </a:ext>
            </a:extLst>
          </p:cNvPr>
          <p:cNvSpPr>
            <a:spLocks noGrp="1"/>
          </p:cNvSpPr>
          <p:nvPr>
            <p:ph type="title"/>
          </p:nvPr>
        </p:nvSpPr>
        <p:spPr/>
        <p:txBody>
          <a:bodyPr/>
          <a:lstStyle/>
          <a:p>
            <a:r>
              <a:rPr lang="fr-CA" dirty="0"/>
              <a:t>Retour sur le texte de Noel – Question 5a</a:t>
            </a:r>
          </a:p>
        </p:txBody>
      </p:sp>
      <p:sp>
        <p:nvSpPr>
          <p:cNvPr id="3" name="Sous-titre 2">
            <a:extLst>
              <a:ext uri="{FF2B5EF4-FFF2-40B4-BE49-F238E27FC236}">
                <a16:creationId xmlns:a16="http://schemas.microsoft.com/office/drawing/2014/main" id="{611B295C-5436-EE72-5C21-1E5366935FBB}"/>
              </a:ext>
            </a:extLst>
          </p:cNvPr>
          <p:cNvSpPr>
            <a:spLocks noGrp="1"/>
          </p:cNvSpPr>
          <p:nvPr>
            <p:ph idx="1"/>
          </p:nvPr>
        </p:nvSpPr>
        <p:spPr/>
        <p:txBody>
          <a:bodyPr anchor="ctr">
            <a:normAutofit/>
          </a:bodyPr>
          <a:lstStyle/>
          <a:p>
            <a:pPr marL="0" indent="0" algn="l">
              <a:buNone/>
            </a:pPr>
            <a:r>
              <a:rPr lang="fr-FR" b="0" i="1" u="sng" dirty="0">
                <a:solidFill>
                  <a:srgbClr val="0B113A"/>
                </a:solidFill>
                <a:effectLst/>
                <a:latin typeface="Object Sans"/>
              </a:rPr>
              <a:t>Réponse</a:t>
            </a:r>
            <a:r>
              <a:rPr lang="fr-FR" b="0" i="0" dirty="0">
                <a:solidFill>
                  <a:srgbClr val="0B113A"/>
                </a:solidFill>
                <a:effectLst/>
                <a:latin typeface="Object Sans"/>
              </a:rPr>
              <a:t> :</a:t>
            </a:r>
          </a:p>
          <a:p>
            <a:pPr marL="0" indent="0" algn="l">
              <a:buNone/>
            </a:pPr>
            <a:r>
              <a:rPr lang="fr-FR" b="0" i="0" dirty="0">
                <a:solidFill>
                  <a:srgbClr val="0B113A"/>
                </a:solidFill>
                <a:effectLst/>
                <a:latin typeface="Object Sans"/>
              </a:rPr>
              <a:t>La méthode utilisée est l'enquête. Plus précisément, il s'agit d'une </a:t>
            </a:r>
            <a:r>
              <a:rPr lang="fr-FR" b="1" i="0" dirty="0">
                <a:solidFill>
                  <a:srgbClr val="0B113A"/>
                </a:solidFill>
                <a:effectLst/>
                <a:latin typeface="Object Sans"/>
              </a:rPr>
              <a:t>enquête descriptive ponctuelle</a:t>
            </a:r>
            <a:r>
              <a:rPr lang="fr-FR" b="0" i="0" dirty="0">
                <a:solidFill>
                  <a:srgbClr val="0B113A"/>
                </a:solidFill>
                <a:effectLst/>
                <a:latin typeface="Object Sans"/>
              </a:rPr>
              <a:t>. </a:t>
            </a:r>
            <a:r>
              <a:rPr lang="fr-FR" b="0" i="1" dirty="0">
                <a:solidFill>
                  <a:srgbClr val="0B113A"/>
                </a:solidFill>
                <a:effectLst/>
                <a:latin typeface="Object Sans"/>
              </a:rPr>
              <a:t>[100 caractères]</a:t>
            </a:r>
            <a:endParaRPr lang="fr-FR" b="0" i="0" dirty="0">
              <a:solidFill>
                <a:srgbClr val="0B113A"/>
              </a:solidFill>
              <a:effectLst/>
              <a:latin typeface="Object Sans"/>
            </a:endParaRPr>
          </a:p>
          <a:p>
            <a:pPr marL="514350" indent="-514350">
              <a:buFont typeface="+mj-lt"/>
              <a:buAutoNum type="arabicPeriod"/>
            </a:pPr>
            <a:endParaRPr lang="fr-CA" dirty="0"/>
          </a:p>
        </p:txBody>
      </p:sp>
      <p:sp>
        <p:nvSpPr>
          <p:cNvPr id="4" name="Espace réservé du numéro de diapositive 3">
            <a:extLst>
              <a:ext uri="{FF2B5EF4-FFF2-40B4-BE49-F238E27FC236}">
                <a16:creationId xmlns:a16="http://schemas.microsoft.com/office/drawing/2014/main" id="{1987FE3A-A634-0BC3-C82A-A9559EF51AD3}"/>
              </a:ext>
            </a:extLst>
          </p:cNvPr>
          <p:cNvSpPr>
            <a:spLocks noGrp="1"/>
          </p:cNvSpPr>
          <p:nvPr>
            <p:ph type="sldNum" sz="quarter" idx="12"/>
          </p:nvPr>
        </p:nvSpPr>
        <p:spPr/>
        <p:txBody>
          <a:bodyPr/>
          <a:lstStyle/>
          <a:p>
            <a:fld id="{BC8B4FB7-AB8A-41EC-A5E3-0904986CC267}" type="slidenum">
              <a:rPr lang="fr-CA" smtClean="0"/>
              <a:t>22</a:t>
            </a:fld>
            <a:endParaRPr lang="fr-CA"/>
          </a:p>
        </p:txBody>
      </p:sp>
    </p:spTree>
    <p:extLst>
      <p:ext uri="{BB962C8B-B14F-4D97-AF65-F5344CB8AC3E}">
        <p14:creationId xmlns:p14="http://schemas.microsoft.com/office/powerpoint/2010/main" val="8423840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E0D8CE"/>
        </a:solidFill>
        <a:effectLst/>
      </p:bgPr>
    </p:bg>
    <p:spTree>
      <p:nvGrpSpPr>
        <p:cNvPr id="1" name="">
          <a:extLst>
            <a:ext uri="{FF2B5EF4-FFF2-40B4-BE49-F238E27FC236}">
              <a16:creationId xmlns:a16="http://schemas.microsoft.com/office/drawing/2014/main" id="{09C17B99-8B73-2247-A663-FBCBAF9E0B4B}"/>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2EE0E7C9-338D-8949-81F1-396B9FB1B301}"/>
              </a:ext>
            </a:extLst>
          </p:cNvPr>
          <p:cNvSpPr>
            <a:spLocks noGrp="1"/>
          </p:cNvSpPr>
          <p:nvPr>
            <p:ph type="title"/>
          </p:nvPr>
        </p:nvSpPr>
        <p:spPr/>
        <p:txBody>
          <a:bodyPr/>
          <a:lstStyle/>
          <a:p>
            <a:r>
              <a:rPr lang="fr-CA" dirty="0"/>
              <a:t>Retour sur le texte de Noel – Question 5b, v. </a:t>
            </a:r>
          </a:p>
        </p:txBody>
      </p:sp>
      <p:sp>
        <p:nvSpPr>
          <p:cNvPr id="3" name="Sous-titre 2">
            <a:extLst>
              <a:ext uri="{FF2B5EF4-FFF2-40B4-BE49-F238E27FC236}">
                <a16:creationId xmlns:a16="http://schemas.microsoft.com/office/drawing/2014/main" id="{F83EFBDE-746D-D222-3FAD-638059DB9532}"/>
              </a:ext>
            </a:extLst>
          </p:cNvPr>
          <p:cNvSpPr>
            <a:spLocks noGrp="1"/>
          </p:cNvSpPr>
          <p:nvPr>
            <p:ph idx="1"/>
          </p:nvPr>
        </p:nvSpPr>
        <p:spPr/>
        <p:txBody>
          <a:bodyPr anchor="ctr">
            <a:normAutofit/>
          </a:bodyPr>
          <a:lstStyle/>
          <a:p>
            <a:pPr marL="0" indent="0" algn="l">
              <a:buNone/>
            </a:pPr>
            <a:r>
              <a:rPr lang="fr-FR" b="1" i="0" dirty="0">
                <a:solidFill>
                  <a:srgbClr val="0B113A"/>
                </a:solidFill>
                <a:effectLst/>
                <a:latin typeface="Object Sans"/>
              </a:rPr>
              <a:t>b)      Décrivez plus précisément les composantes du devis de recherche retenu. </a:t>
            </a:r>
            <a:r>
              <a:rPr lang="fr-FR" b="0" i="1" dirty="0">
                <a:solidFill>
                  <a:srgbClr val="0B113A"/>
                </a:solidFill>
                <a:effectLst/>
                <a:latin typeface="Object Sans"/>
              </a:rPr>
              <a:t>Si certains éléments ne sont pas clairement explicités dans le texte, essayez de les déduire en expliquant votre raisonnement. </a:t>
            </a:r>
            <a:r>
              <a:rPr lang="fr-FR" b="0" i="1" u="sng" dirty="0">
                <a:solidFill>
                  <a:srgbClr val="0B113A"/>
                </a:solidFill>
                <a:effectLst/>
                <a:latin typeface="Object Sans"/>
              </a:rPr>
              <a:t>Ne faites ici que la description des éléments</a:t>
            </a:r>
            <a:r>
              <a:rPr lang="fr-FR" b="0" i="1" dirty="0">
                <a:solidFill>
                  <a:srgbClr val="0B113A"/>
                </a:solidFill>
                <a:effectLst/>
                <a:latin typeface="Object Sans"/>
              </a:rPr>
              <a:t>; leur critique, s’il y a lieu, se fera aux sous-questions suivantes.</a:t>
            </a:r>
            <a:endParaRPr lang="fr-FR" dirty="0">
              <a:solidFill>
                <a:srgbClr val="0B113A"/>
              </a:solidFill>
              <a:latin typeface="Object Sans"/>
            </a:endParaRPr>
          </a:p>
          <a:p>
            <a:pPr marL="0" indent="0" algn="l">
              <a:buNone/>
            </a:pPr>
            <a:r>
              <a:rPr lang="fr-FR" b="0" i="0" dirty="0">
                <a:solidFill>
                  <a:srgbClr val="0B113A"/>
                </a:solidFill>
                <a:effectLst/>
                <a:latin typeface="Object Sans"/>
              </a:rPr>
              <a:t>v.   </a:t>
            </a:r>
            <a:r>
              <a:rPr lang="fr-FR" b="1" i="0" dirty="0">
                <a:solidFill>
                  <a:srgbClr val="0B113A"/>
                </a:solidFill>
                <a:effectLst/>
                <a:latin typeface="Object Sans"/>
              </a:rPr>
              <a:t>Type(s) d’analyse </a:t>
            </a:r>
            <a:r>
              <a:rPr lang="fr-FR" b="0" i="1" dirty="0">
                <a:solidFill>
                  <a:srgbClr val="0B113A"/>
                </a:solidFill>
                <a:effectLst/>
                <a:latin typeface="Object Sans"/>
              </a:rPr>
              <a:t>[2 points]</a:t>
            </a:r>
            <a:r>
              <a:rPr lang="fr-FR" b="1" i="0" dirty="0">
                <a:solidFill>
                  <a:srgbClr val="0B113A"/>
                </a:solidFill>
                <a:effectLst/>
                <a:latin typeface="Object Sans"/>
              </a:rPr>
              <a:t> </a:t>
            </a:r>
            <a:r>
              <a:rPr lang="fr-FR" b="0" i="0" dirty="0">
                <a:solidFill>
                  <a:srgbClr val="0B113A"/>
                </a:solidFill>
                <a:effectLst/>
                <a:latin typeface="Object Sans"/>
              </a:rPr>
              <a:t>(500 caractères maximum incluant les espaces)</a:t>
            </a:r>
            <a:endParaRPr lang="fr-CA" dirty="0"/>
          </a:p>
        </p:txBody>
      </p:sp>
      <p:sp>
        <p:nvSpPr>
          <p:cNvPr id="4" name="Espace réservé du numéro de diapositive 3">
            <a:extLst>
              <a:ext uri="{FF2B5EF4-FFF2-40B4-BE49-F238E27FC236}">
                <a16:creationId xmlns:a16="http://schemas.microsoft.com/office/drawing/2014/main" id="{13DD1F92-0001-B618-2706-FC04177A2B8A}"/>
              </a:ext>
            </a:extLst>
          </p:cNvPr>
          <p:cNvSpPr>
            <a:spLocks noGrp="1"/>
          </p:cNvSpPr>
          <p:nvPr>
            <p:ph type="sldNum" sz="quarter" idx="12"/>
          </p:nvPr>
        </p:nvSpPr>
        <p:spPr/>
        <p:txBody>
          <a:bodyPr/>
          <a:lstStyle/>
          <a:p>
            <a:fld id="{BC8B4FB7-AB8A-41EC-A5E3-0904986CC267}" type="slidenum">
              <a:rPr lang="fr-CA" smtClean="0"/>
              <a:t>23</a:t>
            </a:fld>
            <a:endParaRPr lang="fr-CA"/>
          </a:p>
        </p:txBody>
      </p:sp>
    </p:spTree>
    <p:extLst>
      <p:ext uri="{BB962C8B-B14F-4D97-AF65-F5344CB8AC3E}">
        <p14:creationId xmlns:p14="http://schemas.microsoft.com/office/powerpoint/2010/main" val="19852381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E0D8CE"/>
        </a:solidFill>
        <a:effectLst/>
      </p:bgPr>
    </p:bg>
    <p:spTree>
      <p:nvGrpSpPr>
        <p:cNvPr id="1" name="">
          <a:extLst>
            <a:ext uri="{FF2B5EF4-FFF2-40B4-BE49-F238E27FC236}">
              <a16:creationId xmlns:a16="http://schemas.microsoft.com/office/drawing/2014/main" id="{9847AD35-3F44-6FCF-5A97-2ADB84B58D8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EE25AB53-9F8D-D0EA-15B0-5F65909542AE}"/>
              </a:ext>
            </a:extLst>
          </p:cNvPr>
          <p:cNvSpPr>
            <a:spLocks noGrp="1"/>
          </p:cNvSpPr>
          <p:nvPr>
            <p:ph type="title"/>
          </p:nvPr>
        </p:nvSpPr>
        <p:spPr/>
        <p:txBody>
          <a:bodyPr/>
          <a:lstStyle/>
          <a:p>
            <a:r>
              <a:rPr lang="fr-CA" dirty="0"/>
              <a:t>Retour sur le texte de Noel – Question 5b, v. </a:t>
            </a:r>
          </a:p>
        </p:txBody>
      </p:sp>
      <p:sp>
        <p:nvSpPr>
          <p:cNvPr id="3" name="Sous-titre 2">
            <a:extLst>
              <a:ext uri="{FF2B5EF4-FFF2-40B4-BE49-F238E27FC236}">
                <a16:creationId xmlns:a16="http://schemas.microsoft.com/office/drawing/2014/main" id="{980B780F-E420-761D-26E9-E4169204DDBC}"/>
              </a:ext>
            </a:extLst>
          </p:cNvPr>
          <p:cNvSpPr>
            <a:spLocks noGrp="1"/>
          </p:cNvSpPr>
          <p:nvPr>
            <p:ph idx="1"/>
          </p:nvPr>
        </p:nvSpPr>
        <p:spPr/>
        <p:txBody>
          <a:bodyPr anchor="ctr">
            <a:normAutofit/>
          </a:bodyPr>
          <a:lstStyle/>
          <a:p>
            <a:pPr marL="0" indent="0" algn="l">
              <a:buNone/>
            </a:pPr>
            <a:r>
              <a:rPr lang="fr-FR" b="0" i="1" u="sng" dirty="0">
                <a:solidFill>
                  <a:srgbClr val="0B113A"/>
                </a:solidFill>
                <a:effectLst/>
                <a:latin typeface="Object Sans"/>
              </a:rPr>
              <a:t>Réponse</a:t>
            </a:r>
            <a:r>
              <a:rPr lang="fr-FR" b="0" i="0" dirty="0">
                <a:solidFill>
                  <a:srgbClr val="0B113A"/>
                </a:solidFill>
                <a:effectLst/>
                <a:latin typeface="Object Sans"/>
              </a:rPr>
              <a:t> :</a:t>
            </a:r>
          </a:p>
          <a:p>
            <a:pPr marL="0" indent="0" algn="l">
              <a:buNone/>
            </a:pPr>
            <a:r>
              <a:rPr lang="fr-FR" b="0" i="0" dirty="0">
                <a:solidFill>
                  <a:srgbClr val="0B113A"/>
                </a:solidFill>
                <a:effectLst/>
                <a:latin typeface="Object Sans"/>
              </a:rPr>
              <a:t>Les tableaux laissent à penser qu'il s'agit majoritairement un traitement statistique/quantitatif des données recueillies principalement à partir de questions fermées. La mention du logiciel Sphinx supporte cette déduction comme il s'agit d'un logiciel d'analyse statistique. </a:t>
            </a:r>
            <a:r>
              <a:rPr lang="fr-FR" b="0" i="1" dirty="0">
                <a:solidFill>
                  <a:srgbClr val="0B113A"/>
                </a:solidFill>
                <a:effectLst/>
                <a:latin typeface="Object Sans"/>
              </a:rPr>
              <a:t>[276 caractères]</a:t>
            </a:r>
            <a:endParaRPr lang="fr-FR" b="0" i="0" dirty="0">
              <a:solidFill>
                <a:srgbClr val="0B113A"/>
              </a:solidFill>
              <a:effectLst/>
              <a:latin typeface="Object Sans"/>
            </a:endParaRPr>
          </a:p>
        </p:txBody>
      </p:sp>
      <p:sp>
        <p:nvSpPr>
          <p:cNvPr id="4" name="Espace réservé du numéro de diapositive 3">
            <a:extLst>
              <a:ext uri="{FF2B5EF4-FFF2-40B4-BE49-F238E27FC236}">
                <a16:creationId xmlns:a16="http://schemas.microsoft.com/office/drawing/2014/main" id="{90381E0B-F0FD-063A-BEBF-D65D630810C0}"/>
              </a:ext>
            </a:extLst>
          </p:cNvPr>
          <p:cNvSpPr>
            <a:spLocks noGrp="1"/>
          </p:cNvSpPr>
          <p:nvPr>
            <p:ph type="sldNum" sz="quarter" idx="12"/>
          </p:nvPr>
        </p:nvSpPr>
        <p:spPr/>
        <p:txBody>
          <a:bodyPr/>
          <a:lstStyle/>
          <a:p>
            <a:fld id="{BC8B4FB7-AB8A-41EC-A5E3-0904986CC267}" type="slidenum">
              <a:rPr lang="fr-CA" smtClean="0"/>
              <a:t>24</a:t>
            </a:fld>
            <a:endParaRPr lang="fr-CA"/>
          </a:p>
        </p:txBody>
      </p:sp>
    </p:spTree>
    <p:extLst>
      <p:ext uri="{BB962C8B-B14F-4D97-AF65-F5344CB8AC3E}">
        <p14:creationId xmlns:p14="http://schemas.microsoft.com/office/powerpoint/2010/main" val="27147167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E0D8CE"/>
        </a:solidFill>
        <a:effectLst/>
      </p:bgPr>
    </p:bg>
    <p:spTree>
      <p:nvGrpSpPr>
        <p:cNvPr id="1" name="">
          <a:extLst>
            <a:ext uri="{FF2B5EF4-FFF2-40B4-BE49-F238E27FC236}">
              <a16:creationId xmlns:a16="http://schemas.microsoft.com/office/drawing/2014/main" id="{57AA51E1-9400-B7DF-6577-45E5B9E35495}"/>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531A7551-44B2-DD9F-7505-F8E30F43DE8F}"/>
              </a:ext>
            </a:extLst>
          </p:cNvPr>
          <p:cNvSpPr>
            <a:spLocks noGrp="1"/>
          </p:cNvSpPr>
          <p:nvPr>
            <p:ph type="title"/>
          </p:nvPr>
        </p:nvSpPr>
        <p:spPr/>
        <p:txBody>
          <a:bodyPr/>
          <a:lstStyle/>
          <a:p>
            <a:r>
              <a:rPr lang="fr-CA" dirty="0"/>
              <a:t>Retour sur le texte de Noel – Question 5c</a:t>
            </a:r>
          </a:p>
        </p:txBody>
      </p:sp>
      <p:sp>
        <p:nvSpPr>
          <p:cNvPr id="3" name="Sous-titre 2">
            <a:extLst>
              <a:ext uri="{FF2B5EF4-FFF2-40B4-BE49-F238E27FC236}">
                <a16:creationId xmlns:a16="http://schemas.microsoft.com/office/drawing/2014/main" id="{5DA58006-6DD0-36AE-F477-F23DE476276E}"/>
              </a:ext>
            </a:extLst>
          </p:cNvPr>
          <p:cNvSpPr>
            <a:spLocks noGrp="1"/>
          </p:cNvSpPr>
          <p:nvPr>
            <p:ph idx="1"/>
          </p:nvPr>
        </p:nvSpPr>
        <p:spPr/>
        <p:txBody>
          <a:bodyPr anchor="ctr">
            <a:normAutofit/>
          </a:bodyPr>
          <a:lstStyle/>
          <a:p>
            <a:pPr marL="0" indent="0" algn="l">
              <a:buNone/>
            </a:pPr>
            <a:r>
              <a:rPr lang="fr-FR" b="1" i="0" dirty="0">
                <a:solidFill>
                  <a:srgbClr val="0B113A"/>
                </a:solidFill>
                <a:effectLst/>
                <a:latin typeface="Object Sans"/>
              </a:rPr>
              <a:t>c)       Sur la base de vos connaissances acquises (en classe et/ou dans vos lectures) sur la méthode générale utilisée identifiée en 5a), dites si celle-ci est adéquate pour répondre aux but et objectifs de la recherche (que vous avez explicités à la question 3) et pourquoi. </a:t>
            </a:r>
            <a:r>
              <a:rPr lang="fr-FR" b="0" i="1" dirty="0">
                <a:solidFill>
                  <a:srgbClr val="0B113A"/>
                </a:solidFill>
                <a:effectLst/>
                <a:latin typeface="Object Sans"/>
              </a:rPr>
              <a:t>[5 points] </a:t>
            </a:r>
            <a:r>
              <a:rPr lang="fr-FR" b="0" i="0" dirty="0">
                <a:solidFill>
                  <a:srgbClr val="0B113A"/>
                </a:solidFill>
                <a:effectLst/>
                <a:latin typeface="Object Sans"/>
              </a:rPr>
              <a:t>(1 000 caractères maximum incluant les espaces)</a:t>
            </a:r>
          </a:p>
        </p:txBody>
      </p:sp>
      <p:sp>
        <p:nvSpPr>
          <p:cNvPr id="4" name="Espace réservé du numéro de diapositive 3">
            <a:extLst>
              <a:ext uri="{FF2B5EF4-FFF2-40B4-BE49-F238E27FC236}">
                <a16:creationId xmlns:a16="http://schemas.microsoft.com/office/drawing/2014/main" id="{4820A6AC-282B-BF50-7676-906B34F6E3B9}"/>
              </a:ext>
            </a:extLst>
          </p:cNvPr>
          <p:cNvSpPr>
            <a:spLocks noGrp="1"/>
          </p:cNvSpPr>
          <p:nvPr>
            <p:ph type="sldNum" sz="quarter" idx="12"/>
          </p:nvPr>
        </p:nvSpPr>
        <p:spPr/>
        <p:txBody>
          <a:bodyPr/>
          <a:lstStyle/>
          <a:p>
            <a:fld id="{BC8B4FB7-AB8A-41EC-A5E3-0904986CC267}" type="slidenum">
              <a:rPr lang="fr-CA" smtClean="0"/>
              <a:t>25</a:t>
            </a:fld>
            <a:endParaRPr lang="fr-CA"/>
          </a:p>
        </p:txBody>
      </p:sp>
    </p:spTree>
    <p:extLst>
      <p:ext uri="{BB962C8B-B14F-4D97-AF65-F5344CB8AC3E}">
        <p14:creationId xmlns:p14="http://schemas.microsoft.com/office/powerpoint/2010/main" val="2092706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E0D8CE"/>
        </a:solidFill>
        <a:effectLst/>
      </p:bgPr>
    </p:bg>
    <p:spTree>
      <p:nvGrpSpPr>
        <p:cNvPr id="1" name="">
          <a:extLst>
            <a:ext uri="{FF2B5EF4-FFF2-40B4-BE49-F238E27FC236}">
              <a16:creationId xmlns:a16="http://schemas.microsoft.com/office/drawing/2014/main" id="{0E6FA13B-83F7-7E5E-8D17-31F0396C4BA6}"/>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9EFBBE1-A5A9-20B3-292B-76426760A7A2}"/>
              </a:ext>
            </a:extLst>
          </p:cNvPr>
          <p:cNvSpPr>
            <a:spLocks noGrp="1"/>
          </p:cNvSpPr>
          <p:nvPr>
            <p:ph type="title"/>
          </p:nvPr>
        </p:nvSpPr>
        <p:spPr/>
        <p:txBody>
          <a:bodyPr/>
          <a:lstStyle/>
          <a:p>
            <a:r>
              <a:rPr lang="fr-CA" dirty="0"/>
              <a:t>Retour sur le texte de Noel – Question 5c</a:t>
            </a:r>
          </a:p>
        </p:txBody>
      </p:sp>
      <p:sp>
        <p:nvSpPr>
          <p:cNvPr id="3" name="Sous-titre 2">
            <a:extLst>
              <a:ext uri="{FF2B5EF4-FFF2-40B4-BE49-F238E27FC236}">
                <a16:creationId xmlns:a16="http://schemas.microsoft.com/office/drawing/2014/main" id="{00ABBD40-92C2-3729-8117-71A49E77BAAD}"/>
              </a:ext>
            </a:extLst>
          </p:cNvPr>
          <p:cNvSpPr>
            <a:spLocks noGrp="1"/>
          </p:cNvSpPr>
          <p:nvPr>
            <p:ph idx="1"/>
          </p:nvPr>
        </p:nvSpPr>
        <p:spPr/>
        <p:txBody>
          <a:bodyPr anchor="ctr">
            <a:normAutofit/>
          </a:bodyPr>
          <a:lstStyle/>
          <a:p>
            <a:pPr marL="0" indent="0" algn="l">
              <a:buNone/>
            </a:pPr>
            <a:r>
              <a:rPr lang="fr-FR" b="0" i="1" u="sng" dirty="0">
                <a:solidFill>
                  <a:srgbClr val="0B113A"/>
                </a:solidFill>
                <a:effectLst/>
                <a:latin typeface="Object Sans"/>
              </a:rPr>
              <a:t>Réponse</a:t>
            </a:r>
            <a:r>
              <a:rPr lang="fr-FR" b="0" i="0" dirty="0">
                <a:solidFill>
                  <a:srgbClr val="0B113A"/>
                </a:solidFill>
                <a:effectLst/>
                <a:latin typeface="Object Sans"/>
              </a:rPr>
              <a:t> :</a:t>
            </a:r>
          </a:p>
          <a:p>
            <a:pPr marL="0" indent="0" algn="l">
              <a:buNone/>
            </a:pPr>
            <a:r>
              <a:rPr lang="fr-FR" b="0" i="0" dirty="0">
                <a:solidFill>
                  <a:srgbClr val="0B113A"/>
                </a:solidFill>
                <a:effectLst/>
                <a:latin typeface="Object Sans"/>
              </a:rPr>
              <a:t>La méthode de l'enquête descriptive ponctuelle est adéquate pour décrire en détail le phénomène des formations à l'information, ce qui est le but visé par l'étude. Une enquête descriptive permet en effet d'explorer et de décrire les caractéristiques de la population. De plus, l’objectif d’obtenir un panorama des formations correspond bien à une recherche de niveau descriptive. Finalement, comme l’autrice ne fait pas mention d’une volonté d’examiner l’évolution de l’offre de formation dans le temps, le caractère ponctuel de son enquête semble cohérent avec les orientations de sa recherche. </a:t>
            </a:r>
            <a:r>
              <a:rPr lang="fr-FR" b="0" i="1" dirty="0">
                <a:solidFill>
                  <a:srgbClr val="0B113A"/>
                </a:solidFill>
                <a:effectLst/>
                <a:latin typeface="Object Sans"/>
              </a:rPr>
              <a:t>[595 caractères]</a:t>
            </a:r>
            <a:endParaRPr lang="fr-FR" b="0" i="0" dirty="0">
              <a:solidFill>
                <a:srgbClr val="0B113A"/>
              </a:solidFill>
              <a:effectLst/>
              <a:latin typeface="Object Sans"/>
            </a:endParaRPr>
          </a:p>
        </p:txBody>
      </p:sp>
      <p:sp>
        <p:nvSpPr>
          <p:cNvPr id="4" name="Espace réservé du numéro de diapositive 3">
            <a:extLst>
              <a:ext uri="{FF2B5EF4-FFF2-40B4-BE49-F238E27FC236}">
                <a16:creationId xmlns:a16="http://schemas.microsoft.com/office/drawing/2014/main" id="{16521D8B-2B69-A5DB-8490-655E2E3815CE}"/>
              </a:ext>
            </a:extLst>
          </p:cNvPr>
          <p:cNvSpPr>
            <a:spLocks noGrp="1"/>
          </p:cNvSpPr>
          <p:nvPr>
            <p:ph type="sldNum" sz="quarter" idx="12"/>
          </p:nvPr>
        </p:nvSpPr>
        <p:spPr/>
        <p:txBody>
          <a:bodyPr/>
          <a:lstStyle/>
          <a:p>
            <a:fld id="{BC8B4FB7-AB8A-41EC-A5E3-0904986CC267}" type="slidenum">
              <a:rPr lang="fr-CA" smtClean="0"/>
              <a:t>26</a:t>
            </a:fld>
            <a:endParaRPr lang="fr-CA"/>
          </a:p>
        </p:txBody>
      </p:sp>
    </p:spTree>
    <p:extLst>
      <p:ext uri="{BB962C8B-B14F-4D97-AF65-F5344CB8AC3E}">
        <p14:creationId xmlns:p14="http://schemas.microsoft.com/office/powerpoint/2010/main" val="15906271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E0D8CE"/>
        </a:solidFill>
        <a:effectLst/>
      </p:bgPr>
    </p:bg>
    <p:spTree>
      <p:nvGrpSpPr>
        <p:cNvPr id="1" name="">
          <a:extLst>
            <a:ext uri="{FF2B5EF4-FFF2-40B4-BE49-F238E27FC236}">
              <a16:creationId xmlns:a16="http://schemas.microsoft.com/office/drawing/2014/main" id="{C2023DD5-7581-27BA-6998-4AE1A81C9158}"/>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5874526C-B4DE-1AA3-D2BB-76D879AFFF5B}"/>
              </a:ext>
            </a:extLst>
          </p:cNvPr>
          <p:cNvSpPr>
            <a:spLocks noGrp="1"/>
          </p:cNvSpPr>
          <p:nvPr>
            <p:ph type="title"/>
          </p:nvPr>
        </p:nvSpPr>
        <p:spPr/>
        <p:txBody>
          <a:bodyPr/>
          <a:lstStyle/>
          <a:p>
            <a:r>
              <a:rPr lang="fr-CA" dirty="0"/>
              <a:t>Retour sur le texte de Noel – Question 5d</a:t>
            </a:r>
          </a:p>
        </p:txBody>
      </p:sp>
      <p:sp>
        <p:nvSpPr>
          <p:cNvPr id="3" name="Sous-titre 2">
            <a:extLst>
              <a:ext uri="{FF2B5EF4-FFF2-40B4-BE49-F238E27FC236}">
                <a16:creationId xmlns:a16="http://schemas.microsoft.com/office/drawing/2014/main" id="{636DD7A3-0E3D-5AD3-1106-87B71F0E4081}"/>
              </a:ext>
            </a:extLst>
          </p:cNvPr>
          <p:cNvSpPr>
            <a:spLocks noGrp="1"/>
          </p:cNvSpPr>
          <p:nvPr>
            <p:ph idx="1"/>
          </p:nvPr>
        </p:nvSpPr>
        <p:spPr/>
        <p:txBody>
          <a:bodyPr anchor="ctr">
            <a:normAutofit/>
          </a:bodyPr>
          <a:lstStyle/>
          <a:p>
            <a:pPr marL="0" indent="0" algn="l">
              <a:buNone/>
            </a:pPr>
            <a:r>
              <a:rPr lang="fr-FR" b="1" i="0" dirty="0">
                <a:solidFill>
                  <a:srgbClr val="0B113A"/>
                </a:solidFill>
                <a:effectLst/>
                <a:latin typeface="Object Sans"/>
              </a:rPr>
              <a:t>d)      Y a-t-il des éléments de son devis identifiés en 5b) qui pourraient être améliorés? Si oui, lesquels, pourquoi et comment? </a:t>
            </a:r>
            <a:r>
              <a:rPr lang="fr-FR" b="0" i="1" dirty="0">
                <a:solidFill>
                  <a:srgbClr val="0B113A"/>
                </a:solidFill>
                <a:effectLst/>
                <a:latin typeface="Object Sans"/>
              </a:rPr>
              <a:t>Justifiez votre réponse.</a:t>
            </a:r>
            <a:r>
              <a:rPr lang="fr-FR" b="1" i="0" dirty="0">
                <a:solidFill>
                  <a:srgbClr val="0B113A"/>
                </a:solidFill>
                <a:effectLst/>
                <a:latin typeface="Object Sans"/>
              </a:rPr>
              <a:t> </a:t>
            </a:r>
            <a:r>
              <a:rPr lang="fr-FR" b="0" i="1" dirty="0">
                <a:solidFill>
                  <a:srgbClr val="0B113A"/>
                </a:solidFill>
                <a:effectLst/>
                <a:latin typeface="Object Sans"/>
              </a:rPr>
              <a:t>[5 points] </a:t>
            </a:r>
            <a:r>
              <a:rPr lang="fr-FR" b="0" i="0" dirty="0">
                <a:solidFill>
                  <a:srgbClr val="0B113A"/>
                </a:solidFill>
                <a:effectLst/>
                <a:latin typeface="Object Sans"/>
              </a:rPr>
              <a:t>(1 000 caractères maximum incluant les espaces)</a:t>
            </a:r>
          </a:p>
        </p:txBody>
      </p:sp>
      <p:sp>
        <p:nvSpPr>
          <p:cNvPr id="4" name="Espace réservé du numéro de diapositive 3">
            <a:extLst>
              <a:ext uri="{FF2B5EF4-FFF2-40B4-BE49-F238E27FC236}">
                <a16:creationId xmlns:a16="http://schemas.microsoft.com/office/drawing/2014/main" id="{226BDDB9-ECA8-51CC-0D3D-20AD3BA20186}"/>
              </a:ext>
            </a:extLst>
          </p:cNvPr>
          <p:cNvSpPr>
            <a:spLocks noGrp="1"/>
          </p:cNvSpPr>
          <p:nvPr>
            <p:ph type="sldNum" sz="quarter" idx="12"/>
          </p:nvPr>
        </p:nvSpPr>
        <p:spPr/>
        <p:txBody>
          <a:bodyPr/>
          <a:lstStyle/>
          <a:p>
            <a:fld id="{BC8B4FB7-AB8A-41EC-A5E3-0904986CC267}" type="slidenum">
              <a:rPr lang="fr-CA" smtClean="0"/>
              <a:t>27</a:t>
            </a:fld>
            <a:endParaRPr lang="fr-CA"/>
          </a:p>
        </p:txBody>
      </p:sp>
    </p:spTree>
    <p:extLst>
      <p:ext uri="{BB962C8B-B14F-4D97-AF65-F5344CB8AC3E}">
        <p14:creationId xmlns:p14="http://schemas.microsoft.com/office/powerpoint/2010/main" val="26164143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E0D8CE"/>
        </a:solidFill>
        <a:effectLst/>
      </p:bgPr>
    </p:bg>
    <p:spTree>
      <p:nvGrpSpPr>
        <p:cNvPr id="1" name="">
          <a:extLst>
            <a:ext uri="{FF2B5EF4-FFF2-40B4-BE49-F238E27FC236}">
              <a16:creationId xmlns:a16="http://schemas.microsoft.com/office/drawing/2014/main" id="{D65EBD5B-D70A-92FB-434C-CB6481E80A07}"/>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10616E60-2CAB-0AB7-69BA-870BF9BF9156}"/>
              </a:ext>
            </a:extLst>
          </p:cNvPr>
          <p:cNvSpPr>
            <a:spLocks noGrp="1"/>
          </p:cNvSpPr>
          <p:nvPr>
            <p:ph type="title"/>
          </p:nvPr>
        </p:nvSpPr>
        <p:spPr/>
        <p:txBody>
          <a:bodyPr/>
          <a:lstStyle/>
          <a:p>
            <a:r>
              <a:rPr lang="fr-CA" dirty="0"/>
              <a:t>Retour sur le texte de Noel – Question 5d</a:t>
            </a:r>
          </a:p>
        </p:txBody>
      </p:sp>
      <p:sp>
        <p:nvSpPr>
          <p:cNvPr id="3" name="Sous-titre 2">
            <a:extLst>
              <a:ext uri="{FF2B5EF4-FFF2-40B4-BE49-F238E27FC236}">
                <a16:creationId xmlns:a16="http://schemas.microsoft.com/office/drawing/2014/main" id="{EDEA6924-E43A-C7EF-D32A-08AD14D64805}"/>
              </a:ext>
            </a:extLst>
          </p:cNvPr>
          <p:cNvSpPr>
            <a:spLocks noGrp="1"/>
          </p:cNvSpPr>
          <p:nvPr>
            <p:ph idx="1"/>
          </p:nvPr>
        </p:nvSpPr>
        <p:spPr/>
        <p:txBody>
          <a:bodyPr anchor="ctr">
            <a:normAutofit fontScale="92500" lnSpcReduction="10000"/>
          </a:bodyPr>
          <a:lstStyle/>
          <a:p>
            <a:pPr marL="0" indent="0" algn="l">
              <a:buNone/>
            </a:pPr>
            <a:r>
              <a:rPr lang="fr-FR" b="0" i="1" u="sng" dirty="0">
                <a:solidFill>
                  <a:srgbClr val="0B113A"/>
                </a:solidFill>
                <a:effectLst/>
                <a:latin typeface="Object Sans"/>
              </a:rPr>
              <a:t>Réponse</a:t>
            </a:r>
            <a:r>
              <a:rPr lang="fr-FR" b="0" i="0" dirty="0">
                <a:solidFill>
                  <a:srgbClr val="0B113A"/>
                </a:solidFill>
                <a:effectLst/>
                <a:latin typeface="Object Sans"/>
              </a:rPr>
              <a:t> :</a:t>
            </a:r>
          </a:p>
          <a:p>
            <a:pPr marL="0" indent="0" algn="l">
              <a:buNone/>
            </a:pPr>
            <a:r>
              <a:rPr lang="fr-FR" b="0" i="0" dirty="0">
                <a:solidFill>
                  <a:srgbClr val="0B113A"/>
                </a:solidFill>
                <a:effectLst/>
                <a:latin typeface="Object Sans"/>
              </a:rPr>
              <a:t>Globalement, le devis proposé semble approprié à la situation. Notamment, visant l'ensemble de la population, le questionnaire auto-administré est adéquat, comme il permet d'obtenir des données de répondants et répondantes qui sont géographiquement dispersés. Le questionnaire est aussi une méthode de collecte privilégiée de l’enquête. De plus, le fait d’avoir ciblé l’ensemble de la population répond aux objectifs souvent recherchés d’une enquête descriptive qui est de pouvoir généraliser les résultats à la population cible. Cependant, n’ayant pas accès au questionnaire comme tel, il est impossible de suggérer des améliorations précises. Les sections décrites semblent en cohérence avec les orientations de la recherche. </a:t>
            </a:r>
            <a:r>
              <a:rPr lang="fr-FR" b="0" i="1" dirty="0">
                <a:solidFill>
                  <a:srgbClr val="0B113A"/>
                </a:solidFill>
                <a:effectLst/>
                <a:latin typeface="Object Sans"/>
              </a:rPr>
              <a:t>[727 caractères]</a:t>
            </a:r>
            <a:r>
              <a:rPr lang="fr-FR" b="0" i="0" dirty="0">
                <a:solidFill>
                  <a:srgbClr val="0B113A"/>
                </a:solidFill>
                <a:effectLst/>
                <a:latin typeface="Object Sans"/>
              </a:rPr>
              <a:t> </a:t>
            </a:r>
          </a:p>
        </p:txBody>
      </p:sp>
      <p:sp>
        <p:nvSpPr>
          <p:cNvPr id="4" name="Espace réservé du numéro de diapositive 3">
            <a:extLst>
              <a:ext uri="{FF2B5EF4-FFF2-40B4-BE49-F238E27FC236}">
                <a16:creationId xmlns:a16="http://schemas.microsoft.com/office/drawing/2014/main" id="{26321768-B856-F31E-74B6-751DC76C05B0}"/>
              </a:ext>
            </a:extLst>
          </p:cNvPr>
          <p:cNvSpPr>
            <a:spLocks noGrp="1"/>
          </p:cNvSpPr>
          <p:nvPr>
            <p:ph type="sldNum" sz="quarter" idx="12"/>
          </p:nvPr>
        </p:nvSpPr>
        <p:spPr/>
        <p:txBody>
          <a:bodyPr/>
          <a:lstStyle/>
          <a:p>
            <a:fld id="{BC8B4FB7-AB8A-41EC-A5E3-0904986CC267}" type="slidenum">
              <a:rPr lang="fr-CA" smtClean="0"/>
              <a:t>28</a:t>
            </a:fld>
            <a:endParaRPr lang="fr-CA"/>
          </a:p>
        </p:txBody>
      </p:sp>
    </p:spTree>
    <p:extLst>
      <p:ext uri="{BB962C8B-B14F-4D97-AF65-F5344CB8AC3E}">
        <p14:creationId xmlns:p14="http://schemas.microsoft.com/office/powerpoint/2010/main" val="18985575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E0D8CE"/>
        </a:solidFill>
        <a:effectLst/>
      </p:bgPr>
    </p:bg>
    <p:spTree>
      <p:nvGrpSpPr>
        <p:cNvPr id="1" name="">
          <a:extLst>
            <a:ext uri="{FF2B5EF4-FFF2-40B4-BE49-F238E27FC236}">
              <a16:creationId xmlns:a16="http://schemas.microsoft.com/office/drawing/2014/main" id="{89CC8FCB-3E6D-3004-6496-69B7CDC61DD6}"/>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1955DAC3-1E91-49ED-6429-F92BDF358DE5}"/>
              </a:ext>
            </a:extLst>
          </p:cNvPr>
          <p:cNvSpPr>
            <a:spLocks noGrp="1"/>
          </p:cNvSpPr>
          <p:nvPr>
            <p:ph type="title"/>
          </p:nvPr>
        </p:nvSpPr>
        <p:spPr/>
        <p:txBody>
          <a:bodyPr/>
          <a:lstStyle/>
          <a:p>
            <a:r>
              <a:rPr lang="fr-CA" dirty="0"/>
              <a:t>Retour sur le texte de Noel – Question 5e</a:t>
            </a:r>
          </a:p>
        </p:txBody>
      </p:sp>
      <p:sp>
        <p:nvSpPr>
          <p:cNvPr id="3" name="Sous-titre 2">
            <a:extLst>
              <a:ext uri="{FF2B5EF4-FFF2-40B4-BE49-F238E27FC236}">
                <a16:creationId xmlns:a16="http://schemas.microsoft.com/office/drawing/2014/main" id="{FAB30CAC-7865-9CC9-7C57-77E832902603}"/>
              </a:ext>
            </a:extLst>
          </p:cNvPr>
          <p:cNvSpPr>
            <a:spLocks noGrp="1"/>
          </p:cNvSpPr>
          <p:nvPr>
            <p:ph idx="1"/>
          </p:nvPr>
        </p:nvSpPr>
        <p:spPr/>
        <p:txBody>
          <a:bodyPr anchor="ctr">
            <a:normAutofit/>
          </a:bodyPr>
          <a:lstStyle/>
          <a:p>
            <a:pPr marL="0" indent="0" algn="l">
              <a:buNone/>
            </a:pPr>
            <a:r>
              <a:rPr lang="fr-FR" b="1" i="0" dirty="0">
                <a:solidFill>
                  <a:srgbClr val="0B113A"/>
                </a:solidFill>
                <a:effectLst/>
                <a:latin typeface="Object Sans"/>
              </a:rPr>
              <a:t>e)      Examinez </a:t>
            </a:r>
            <a:r>
              <a:rPr lang="fr-FR" b="1" i="0" u="sng" dirty="0">
                <a:solidFill>
                  <a:srgbClr val="0B113A"/>
                </a:solidFill>
                <a:effectLst/>
                <a:latin typeface="Object Sans"/>
              </a:rPr>
              <a:t>chacune</a:t>
            </a:r>
            <a:r>
              <a:rPr lang="fr-FR" b="1" i="0" dirty="0">
                <a:solidFill>
                  <a:srgbClr val="0B113A"/>
                </a:solidFill>
                <a:effectLst/>
                <a:latin typeface="Object Sans"/>
              </a:rPr>
              <a:t> des autres méthodes générales de recherche vues en classe (enquête, étude de cas, expérimentation/quasi-expérimentation, </a:t>
            </a:r>
            <a:r>
              <a:rPr lang="fr-FR" b="1" i="0" dirty="0" err="1">
                <a:solidFill>
                  <a:srgbClr val="0B113A"/>
                </a:solidFill>
                <a:effectLst/>
                <a:latin typeface="Object Sans"/>
              </a:rPr>
              <a:t>sense-making</a:t>
            </a:r>
            <a:r>
              <a:rPr lang="fr-FR" b="1" i="0" dirty="0">
                <a:solidFill>
                  <a:srgbClr val="0B113A"/>
                </a:solidFill>
                <a:effectLst/>
                <a:latin typeface="Object Sans"/>
              </a:rPr>
              <a:t>) pour voir si elles peuvent être utilisées pour mieux répondre au problème de recherche à la source de cette recherche que vous avez explicité à la question 2b. </a:t>
            </a:r>
            <a:r>
              <a:rPr lang="fr-FR" b="0" i="1" dirty="0">
                <a:solidFill>
                  <a:srgbClr val="0B113A"/>
                </a:solidFill>
                <a:effectLst/>
                <a:latin typeface="Object Sans"/>
              </a:rPr>
              <a:t>Si vous croyez que oui, expliquez comment. Si vous pensez que non, dites pourquoi et essayez de voir si elles peuvent servir à étudier d’autres aspects du sujet étudié en donnant au besoin un exemple. Une réponse est attendue pour chacune des autres méthodes générales de recherche présentées en classe.</a:t>
            </a:r>
            <a:r>
              <a:rPr lang="fr-FR" b="1" i="0" dirty="0">
                <a:solidFill>
                  <a:srgbClr val="0B113A"/>
                </a:solidFill>
                <a:effectLst/>
                <a:latin typeface="Object Sans"/>
              </a:rPr>
              <a:t> </a:t>
            </a:r>
            <a:r>
              <a:rPr lang="fr-FR" b="0" i="1" dirty="0">
                <a:solidFill>
                  <a:srgbClr val="0B113A"/>
                </a:solidFill>
                <a:effectLst/>
                <a:latin typeface="Object Sans"/>
              </a:rPr>
              <a:t>[10 points] </a:t>
            </a:r>
            <a:r>
              <a:rPr lang="fr-FR" b="0" i="0" dirty="0">
                <a:solidFill>
                  <a:srgbClr val="0B113A"/>
                </a:solidFill>
                <a:effectLst/>
                <a:latin typeface="Object Sans"/>
              </a:rPr>
              <a:t>(2 000 caractères maximum incluant les espaces)</a:t>
            </a:r>
          </a:p>
        </p:txBody>
      </p:sp>
      <p:sp>
        <p:nvSpPr>
          <p:cNvPr id="4" name="Espace réservé du numéro de diapositive 3">
            <a:extLst>
              <a:ext uri="{FF2B5EF4-FFF2-40B4-BE49-F238E27FC236}">
                <a16:creationId xmlns:a16="http://schemas.microsoft.com/office/drawing/2014/main" id="{BC83FED9-3DBB-95CC-3AFD-87AE6D8CFAFB}"/>
              </a:ext>
            </a:extLst>
          </p:cNvPr>
          <p:cNvSpPr>
            <a:spLocks noGrp="1"/>
          </p:cNvSpPr>
          <p:nvPr>
            <p:ph type="sldNum" sz="quarter" idx="12"/>
          </p:nvPr>
        </p:nvSpPr>
        <p:spPr/>
        <p:txBody>
          <a:bodyPr/>
          <a:lstStyle/>
          <a:p>
            <a:fld id="{BC8B4FB7-AB8A-41EC-A5E3-0904986CC267}" type="slidenum">
              <a:rPr lang="fr-CA" smtClean="0"/>
              <a:t>29</a:t>
            </a:fld>
            <a:endParaRPr lang="fr-CA"/>
          </a:p>
        </p:txBody>
      </p:sp>
    </p:spTree>
    <p:extLst>
      <p:ext uri="{BB962C8B-B14F-4D97-AF65-F5344CB8AC3E}">
        <p14:creationId xmlns:p14="http://schemas.microsoft.com/office/powerpoint/2010/main" val="245406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BFAF9C">
            <a:alpha val="49000"/>
          </a:srgbClr>
        </a:solidFill>
        <a:effectLst/>
      </p:bgPr>
    </p:bg>
    <p:spTree>
      <p:nvGrpSpPr>
        <p:cNvPr id="1" name="">
          <a:extLst>
            <a:ext uri="{FF2B5EF4-FFF2-40B4-BE49-F238E27FC236}">
              <a16:creationId xmlns:a16="http://schemas.microsoft.com/office/drawing/2014/main" id="{97ADDCD3-EDCB-D869-40CB-2DF039DB58F1}"/>
            </a:ext>
          </a:extLst>
        </p:cNvPr>
        <p:cNvGrpSpPr/>
        <p:nvPr/>
      </p:nvGrpSpPr>
      <p:grpSpPr>
        <a:xfrm>
          <a:off x="0" y="0"/>
          <a:ext cx="0" cy="0"/>
          <a:chOff x="0" y="0"/>
          <a:chExt cx="0" cy="0"/>
        </a:xfrm>
      </p:grpSpPr>
      <p:sp>
        <p:nvSpPr>
          <p:cNvPr id="5" name="Titre 4">
            <a:extLst>
              <a:ext uri="{FF2B5EF4-FFF2-40B4-BE49-F238E27FC236}">
                <a16:creationId xmlns:a16="http://schemas.microsoft.com/office/drawing/2014/main" id="{72948AFB-7D39-73AC-9A3F-C1C6DE1307C8}"/>
              </a:ext>
            </a:extLst>
          </p:cNvPr>
          <p:cNvSpPr>
            <a:spLocks noGrp="1"/>
          </p:cNvSpPr>
          <p:nvPr>
            <p:ph type="title"/>
          </p:nvPr>
        </p:nvSpPr>
        <p:spPr/>
        <p:txBody>
          <a:bodyPr/>
          <a:lstStyle/>
          <a:p>
            <a:r>
              <a:rPr lang="fr-CA" dirty="0"/>
              <a:t>1. Détails sur l’examen</a:t>
            </a:r>
          </a:p>
        </p:txBody>
      </p:sp>
      <p:sp>
        <p:nvSpPr>
          <p:cNvPr id="7" name="Espace réservé du texte 6">
            <a:extLst>
              <a:ext uri="{FF2B5EF4-FFF2-40B4-BE49-F238E27FC236}">
                <a16:creationId xmlns:a16="http://schemas.microsoft.com/office/drawing/2014/main" id="{7F9DDB0A-31DA-951C-3E21-B0663D486753}"/>
              </a:ext>
            </a:extLst>
          </p:cNvPr>
          <p:cNvSpPr>
            <a:spLocks noGrp="1"/>
          </p:cNvSpPr>
          <p:nvPr>
            <p:ph type="body" idx="1"/>
          </p:nvPr>
        </p:nvSpPr>
        <p:spPr/>
        <p:txBody>
          <a:bodyPr/>
          <a:lstStyle/>
          <a:p>
            <a:endParaRPr lang="fr-CA"/>
          </a:p>
        </p:txBody>
      </p:sp>
      <p:sp>
        <p:nvSpPr>
          <p:cNvPr id="4" name="Espace réservé du numéro de diapositive 3">
            <a:extLst>
              <a:ext uri="{FF2B5EF4-FFF2-40B4-BE49-F238E27FC236}">
                <a16:creationId xmlns:a16="http://schemas.microsoft.com/office/drawing/2014/main" id="{78359F3B-489E-037B-57C5-330655B21783}"/>
              </a:ext>
            </a:extLst>
          </p:cNvPr>
          <p:cNvSpPr>
            <a:spLocks noGrp="1"/>
          </p:cNvSpPr>
          <p:nvPr>
            <p:ph type="sldNum" sz="quarter" idx="12"/>
          </p:nvPr>
        </p:nvSpPr>
        <p:spPr/>
        <p:txBody>
          <a:bodyPr/>
          <a:lstStyle/>
          <a:p>
            <a:fld id="{BC8B4FB7-AB8A-41EC-A5E3-0904986CC267}" type="slidenum">
              <a:rPr lang="fr-CA" smtClean="0"/>
              <a:t>3</a:t>
            </a:fld>
            <a:endParaRPr lang="fr-CA"/>
          </a:p>
        </p:txBody>
      </p:sp>
    </p:spTree>
    <p:extLst>
      <p:ext uri="{BB962C8B-B14F-4D97-AF65-F5344CB8AC3E}">
        <p14:creationId xmlns:p14="http://schemas.microsoft.com/office/powerpoint/2010/main" val="39503102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E0D8CE"/>
        </a:solidFill>
        <a:effectLst/>
      </p:bgPr>
    </p:bg>
    <p:spTree>
      <p:nvGrpSpPr>
        <p:cNvPr id="1" name="">
          <a:extLst>
            <a:ext uri="{FF2B5EF4-FFF2-40B4-BE49-F238E27FC236}">
              <a16:creationId xmlns:a16="http://schemas.microsoft.com/office/drawing/2014/main" id="{FA8279AE-D389-DEB0-5D91-9360309410A3}"/>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5CB5297-A09B-53EF-C784-A8EA0D836481}"/>
              </a:ext>
            </a:extLst>
          </p:cNvPr>
          <p:cNvSpPr>
            <a:spLocks noGrp="1"/>
          </p:cNvSpPr>
          <p:nvPr>
            <p:ph type="title"/>
          </p:nvPr>
        </p:nvSpPr>
        <p:spPr/>
        <p:txBody>
          <a:bodyPr/>
          <a:lstStyle/>
          <a:p>
            <a:r>
              <a:rPr lang="fr-CA" dirty="0"/>
              <a:t>Retour sur le texte de Noel – Question 5e</a:t>
            </a:r>
          </a:p>
        </p:txBody>
      </p:sp>
      <p:sp>
        <p:nvSpPr>
          <p:cNvPr id="3" name="Sous-titre 2">
            <a:extLst>
              <a:ext uri="{FF2B5EF4-FFF2-40B4-BE49-F238E27FC236}">
                <a16:creationId xmlns:a16="http://schemas.microsoft.com/office/drawing/2014/main" id="{3B844F89-A6C9-759B-45E1-0F53462A89CD}"/>
              </a:ext>
            </a:extLst>
          </p:cNvPr>
          <p:cNvSpPr>
            <a:spLocks noGrp="1"/>
          </p:cNvSpPr>
          <p:nvPr>
            <p:ph idx="1"/>
          </p:nvPr>
        </p:nvSpPr>
        <p:spPr/>
        <p:txBody>
          <a:bodyPr anchor="ctr">
            <a:normAutofit fontScale="77500" lnSpcReduction="20000"/>
          </a:bodyPr>
          <a:lstStyle/>
          <a:p>
            <a:pPr marL="0" indent="0" algn="l">
              <a:buNone/>
            </a:pPr>
            <a:r>
              <a:rPr lang="fr-FR" b="0" i="1" u="sng" dirty="0">
                <a:solidFill>
                  <a:srgbClr val="0B113A"/>
                </a:solidFill>
                <a:effectLst/>
                <a:latin typeface="Object Sans"/>
              </a:rPr>
              <a:t>Réponse</a:t>
            </a:r>
            <a:r>
              <a:rPr lang="fr-FR" b="0" i="0" dirty="0">
                <a:solidFill>
                  <a:srgbClr val="0B113A"/>
                </a:solidFill>
                <a:effectLst/>
                <a:latin typeface="Object Sans"/>
              </a:rPr>
              <a:t> :</a:t>
            </a:r>
          </a:p>
          <a:p>
            <a:pPr marL="0" indent="0" algn="l">
              <a:buNone/>
            </a:pPr>
            <a:r>
              <a:rPr lang="fr-FR" b="0" i="0" dirty="0">
                <a:solidFill>
                  <a:srgbClr val="0B113A"/>
                </a:solidFill>
                <a:effectLst/>
                <a:latin typeface="Object Sans"/>
              </a:rPr>
              <a:t>Au regard des but et objectifs de l'étude, l'enquête descriptive ponctuelle est la méthode idéale dans ce contexte où on veut un portrait de la population au complet. D'autres méthodes pourraient permettre d’étudier le même sujet – les formations à l’information en bibliothèque universitaire – mais sous une perspective différente.</a:t>
            </a:r>
          </a:p>
          <a:p>
            <a:pPr marL="0" indent="0" algn="l">
              <a:buNone/>
            </a:pPr>
            <a:r>
              <a:rPr lang="fr-FR" b="0" i="0" dirty="0">
                <a:solidFill>
                  <a:srgbClr val="0B113A"/>
                </a:solidFill>
                <a:effectLst/>
                <a:latin typeface="Object Sans"/>
              </a:rPr>
              <a:t>L’expérimentation pourrait servir à évaluer l’impact des formations sur les aptitudes informationnelles des étudiants en comparant les aptitudes informationnelles des étudiants ayant suivi certaines formations à celles d’étudiants ne les ayant pas suivies.</a:t>
            </a:r>
          </a:p>
          <a:p>
            <a:pPr marL="0" indent="0" algn="l">
              <a:buNone/>
            </a:pPr>
            <a:r>
              <a:rPr lang="fr-FR" b="0" i="0" dirty="0">
                <a:solidFill>
                  <a:srgbClr val="0B113A"/>
                </a:solidFill>
                <a:effectLst/>
                <a:latin typeface="Object Sans"/>
              </a:rPr>
              <a:t>L’étude de cas pourrait être utilisée pour comprendre en profondeur comment les formations sont développées, implantées, perçues par les étudiants, etc. Le cas pourrait être ici les formations. </a:t>
            </a:r>
          </a:p>
          <a:p>
            <a:pPr marL="0" indent="0" algn="l">
              <a:buNone/>
            </a:pPr>
            <a:r>
              <a:rPr lang="fr-FR" b="0" i="0" dirty="0">
                <a:solidFill>
                  <a:srgbClr val="0B113A"/>
                </a:solidFill>
                <a:effectLst/>
                <a:latin typeface="Object Sans"/>
              </a:rPr>
              <a:t>Le </a:t>
            </a:r>
            <a:r>
              <a:rPr lang="fr-FR" b="0" i="0" dirty="0" err="1">
                <a:solidFill>
                  <a:srgbClr val="0B113A"/>
                </a:solidFill>
                <a:effectLst/>
                <a:latin typeface="Object Sans"/>
              </a:rPr>
              <a:t>sense-making</a:t>
            </a:r>
            <a:r>
              <a:rPr lang="fr-FR" b="0" i="0" dirty="0">
                <a:solidFill>
                  <a:srgbClr val="0B113A"/>
                </a:solidFill>
                <a:effectLst/>
                <a:latin typeface="Object Sans"/>
              </a:rPr>
              <a:t> pourrait servir à comprendre les comportements informationnels des étudiants en lien avec l'apprentissage des compétences informationnelles. Cela permettrait d'y positionner les formations à l'information parmi les différents moyens utilisés. </a:t>
            </a:r>
            <a:r>
              <a:rPr lang="fr-FR" b="0" i="1" dirty="0">
                <a:solidFill>
                  <a:srgbClr val="0B113A"/>
                </a:solidFill>
                <a:effectLst/>
                <a:latin typeface="Object Sans"/>
              </a:rPr>
              <a:t>[1039 caractères]</a:t>
            </a:r>
            <a:endParaRPr lang="fr-FR" b="0" i="0" dirty="0">
              <a:solidFill>
                <a:srgbClr val="0B113A"/>
              </a:solidFill>
              <a:effectLst/>
              <a:latin typeface="Object Sans"/>
            </a:endParaRPr>
          </a:p>
          <a:p>
            <a:pPr marL="0" indent="0" algn="l">
              <a:buNone/>
            </a:pPr>
            <a:endParaRPr lang="fr-FR" b="0" i="0" dirty="0">
              <a:solidFill>
                <a:srgbClr val="0B113A"/>
              </a:solidFill>
              <a:effectLst/>
              <a:latin typeface="Object Sans"/>
            </a:endParaRPr>
          </a:p>
        </p:txBody>
      </p:sp>
      <p:sp>
        <p:nvSpPr>
          <p:cNvPr id="4" name="Espace réservé du numéro de diapositive 3">
            <a:extLst>
              <a:ext uri="{FF2B5EF4-FFF2-40B4-BE49-F238E27FC236}">
                <a16:creationId xmlns:a16="http://schemas.microsoft.com/office/drawing/2014/main" id="{B50627E2-A4FC-E42C-0299-5A37C3D9D0F2}"/>
              </a:ext>
            </a:extLst>
          </p:cNvPr>
          <p:cNvSpPr>
            <a:spLocks noGrp="1"/>
          </p:cNvSpPr>
          <p:nvPr>
            <p:ph type="sldNum" sz="quarter" idx="12"/>
          </p:nvPr>
        </p:nvSpPr>
        <p:spPr/>
        <p:txBody>
          <a:bodyPr/>
          <a:lstStyle/>
          <a:p>
            <a:fld id="{BC8B4FB7-AB8A-41EC-A5E3-0904986CC267}" type="slidenum">
              <a:rPr lang="fr-CA" smtClean="0"/>
              <a:t>30</a:t>
            </a:fld>
            <a:endParaRPr lang="fr-CA"/>
          </a:p>
        </p:txBody>
      </p:sp>
    </p:spTree>
    <p:extLst>
      <p:ext uri="{BB962C8B-B14F-4D97-AF65-F5344CB8AC3E}">
        <p14:creationId xmlns:p14="http://schemas.microsoft.com/office/powerpoint/2010/main" val="528365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E0D8CE"/>
        </a:solidFill>
        <a:effectLst/>
      </p:bgPr>
    </p:bg>
    <p:spTree>
      <p:nvGrpSpPr>
        <p:cNvPr id="1" name="">
          <a:extLst>
            <a:ext uri="{FF2B5EF4-FFF2-40B4-BE49-F238E27FC236}">
              <a16:creationId xmlns:a16="http://schemas.microsoft.com/office/drawing/2014/main" id="{40DBF7A2-C6AC-72BD-4950-18C40D5FE347}"/>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285064EA-E954-CD08-C4F8-6A0FDDDBF255}"/>
              </a:ext>
            </a:extLst>
          </p:cNvPr>
          <p:cNvSpPr>
            <a:spLocks noGrp="1"/>
          </p:cNvSpPr>
          <p:nvPr>
            <p:ph type="title"/>
          </p:nvPr>
        </p:nvSpPr>
        <p:spPr/>
        <p:txBody>
          <a:bodyPr/>
          <a:lstStyle/>
          <a:p>
            <a:r>
              <a:rPr lang="fr-CA" dirty="0"/>
              <a:t>Retour sur le texte de Noel – Question 7a</a:t>
            </a:r>
          </a:p>
        </p:txBody>
      </p:sp>
      <p:sp>
        <p:nvSpPr>
          <p:cNvPr id="3" name="Sous-titre 2">
            <a:extLst>
              <a:ext uri="{FF2B5EF4-FFF2-40B4-BE49-F238E27FC236}">
                <a16:creationId xmlns:a16="http://schemas.microsoft.com/office/drawing/2014/main" id="{C094C928-FF40-29DC-6117-C2F4C1B27D46}"/>
              </a:ext>
            </a:extLst>
          </p:cNvPr>
          <p:cNvSpPr>
            <a:spLocks noGrp="1"/>
          </p:cNvSpPr>
          <p:nvPr>
            <p:ph idx="1"/>
          </p:nvPr>
        </p:nvSpPr>
        <p:spPr/>
        <p:txBody>
          <a:bodyPr anchor="ctr">
            <a:normAutofit/>
          </a:bodyPr>
          <a:lstStyle/>
          <a:p>
            <a:pPr marL="0" indent="0" algn="l">
              <a:buNone/>
            </a:pPr>
            <a:r>
              <a:rPr lang="fr-FR" b="0" i="0" dirty="0">
                <a:solidFill>
                  <a:srgbClr val="0057AC"/>
                </a:solidFill>
                <a:effectLst/>
                <a:latin typeface="Object Sans"/>
              </a:rPr>
              <a:t>Question 7 : Résultats et conclusions (10 points)</a:t>
            </a:r>
          </a:p>
          <a:p>
            <a:pPr marL="0" indent="0" algn="l">
              <a:buNone/>
            </a:pPr>
            <a:r>
              <a:rPr lang="fr-FR" b="1" i="0" dirty="0">
                <a:solidFill>
                  <a:srgbClr val="0B113A"/>
                </a:solidFill>
                <a:effectLst/>
                <a:latin typeface="Object Sans"/>
              </a:rPr>
              <a:t>a)      Synthétisez les résultats rapportés en faisant ressortir les principaux éléments d’intérêt. </a:t>
            </a:r>
            <a:r>
              <a:rPr lang="fr-FR" b="0" i="1" dirty="0">
                <a:solidFill>
                  <a:srgbClr val="0B113A"/>
                </a:solidFill>
                <a:effectLst/>
                <a:latin typeface="Object Sans"/>
              </a:rPr>
              <a:t>[3,5 points] </a:t>
            </a:r>
            <a:r>
              <a:rPr lang="fr-FR" b="0" i="0" dirty="0">
                <a:solidFill>
                  <a:srgbClr val="0B113A"/>
                </a:solidFill>
                <a:effectLst/>
                <a:latin typeface="Object Sans"/>
              </a:rPr>
              <a:t>(2 000 caractères maximum incluant les espaces)</a:t>
            </a:r>
          </a:p>
          <a:p>
            <a:pPr marL="0" indent="0" algn="l">
              <a:buNone/>
            </a:pPr>
            <a:endParaRPr lang="fr-FR" b="0" i="0" dirty="0">
              <a:solidFill>
                <a:srgbClr val="0B113A"/>
              </a:solidFill>
              <a:effectLst/>
              <a:latin typeface="Object Sans"/>
            </a:endParaRPr>
          </a:p>
        </p:txBody>
      </p:sp>
      <p:sp>
        <p:nvSpPr>
          <p:cNvPr id="4" name="Espace réservé du numéro de diapositive 3">
            <a:extLst>
              <a:ext uri="{FF2B5EF4-FFF2-40B4-BE49-F238E27FC236}">
                <a16:creationId xmlns:a16="http://schemas.microsoft.com/office/drawing/2014/main" id="{5A30BB46-B0BB-F29E-C420-13302116F72A}"/>
              </a:ext>
            </a:extLst>
          </p:cNvPr>
          <p:cNvSpPr>
            <a:spLocks noGrp="1"/>
          </p:cNvSpPr>
          <p:nvPr>
            <p:ph type="sldNum" sz="quarter" idx="12"/>
          </p:nvPr>
        </p:nvSpPr>
        <p:spPr/>
        <p:txBody>
          <a:bodyPr/>
          <a:lstStyle/>
          <a:p>
            <a:fld id="{BC8B4FB7-AB8A-41EC-A5E3-0904986CC267}" type="slidenum">
              <a:rPr lang="fr-CA" smtClean="0"/>
              <a:t>31</a:t>
            </a:fld>
            <a:endParaRPr lang="fr-CA"/>
          </a:p>
        </p:txBody>
      </p:sp>
    </p:spTree>
    <p:extLst>
      <p:ext uri="{BB962C8B-B14F-4D97-AF65-F5344CB8AC3E}">
        <p14:creationId xmlns:p14="http://schemas.microsoft.com/office/powerpoint/2010/main" val="12546173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E0D8CE"/>
        </a:solidFill>
        <a:effectLst/>
      </p:bgPr>
    </p:bg>
    <p:spTree>
      <p:nvGrpSpPr>
        <p:cNvPr id="1" name="">
          <a:extLst>
            <a:ext uri="{FF2B5EF4-FFF2-40B4-BE49-F238E27FC236}">
              <a16:creationId xmlns:a16="http://schemas.microsoft.com/office/drawing/2014/main" id="{0C95E00F-B241-1B32-0D25-674DD6316DC0}"/>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7DDC4709-1BC7-0497-6C8C-47310DEFC7AF}"/>
              </a:ext>
            </a:extLst>
          </p:cNvPr>
          <p:cNvSpPr>
            <a:spLocks noGrp="1"/>
          </p:cNvSpPr>
          <p:nvPr>
            <p:ph type="title"/>
          </p:nvPr>
        </p:nvSpPr>
        <p:spPr/>
        <p:txBody>
          <a:bodyPr/>
          <a:lstStyle/>
          <a:p>
            <a:r>
              <a:rPr lang="fr-CA" dirty="0"/>
              <a:t>Retour sur le texte de Noel – Question 7a</a:t>
            </a:r>
          </a:p>
        </p:txBody>
      </p:sp>
      <p:sp>
        <p:nvSpPr>
          <p:cNvPr id="3" name="Sous-titre 2">
            <a:extLst>
              <a:ext uri="{FF2B5EF4-FFF2-40B4-BE49-F238E27FC236}">
                <a16:creationId xmlns:a16="http://schemas.microsoft.com/office/drawing/2014/main" id="{43566B18-57ED-8FC0-47F0-62330D96B1C2}"/>
              </a:ext>
            </a:extLst>
          </p:cNvPr>
          <p:cNvSpPr>
            <a:spLocks noGrp="1"/>
          </p:cNvSpPr>
          <p:nvPr>
            <p:ph idx="1"/>
          </p:nvPr>
        </p:nvSpPr>
        <p:spPr/>
        <p:txBody>
          <a:bodyPr anchor="ctr">
            <a:normAutofit fontScale="85000" lnSpcReduction="20000"/>
          </a:bodyPr>
          <a:lstStyle/>
          <a:p>
            <a:pPr marL="0" indent="0" algn="l">
              <a:buNone/>
            </a:pPr>
            <a:r>
              <a:rPr lang="fr-FR" b="0" i="0" dirty="0">
                <a:solidFill>
                  <a:srgbClr val="0057AC"/>
                </a:solidFill>
                <a:effectLst/>
                <a:latin typeface="Object Sans"/>
              </a:rPr>
              <a:t>Ce qui est attendu pour cette réponse:</a:t>
            </a:r>
          </a:p>
          <a:p>
            <a:pPr marL="0" indent="0" algn="l">
              <a:buNone/>
            </a:pPr>
            <a:r>
              <a:rPr lang="fr-FR" dirty="0">
                <a:latin typeface="Object Sans"/>
              </a:rPr>
              <a:t>À partir de la section résultats, vous devez décrire </a:t>
            </a:r>
            <a:r>
              <a:rPr lang="fr-FR" b="1" dirty="0">
                <a:latin typeface="Object Sans"/>
              </a:rPr>
              <a:t>toutes</a:t>
            </a:r>
            <a:r>
              <a:rPr lang="fr-FR" dirty="0">
                <a:latin typeface="Object Sans"/>
              </a:rPr>
              <a:t> les différentes catégories de résultats présentées dans le texte.</a:t>
            </a:r>
          </a:p>
          <a:p>
            <a:pPr marL="0" indent="0" algn="l">
              <a:buNone/>
            </a:pPr>
            <a:endParaRPr lang="fr-FR" b="0" i="0" dirty="0">
              <a:effectLst/>
              <a:latin typeface="Object Sans"/>
            </a:endParaRPr>
          </a:p>
          <a:p>
            <a:pPr marL="0" indent="0" algn="l">
              <a:buNone/>
            </a:pPr>
            <a:r>
              <a:rPr lang="fr-FR" dirty="0">
                <a:latin typeface="Object Sans"/>
              </a:rPr>
              <a:t>EX: </a:t>
            </a:r>
            <a:r>
              <a:rPr lang="fr-FR" b="0" i="0" dirty="0">
                <a:solidFill>
                  <a:srgbClr val="0B113A"/>
                </a:solidFill>
                <a:effectLst/>
                <a:latin typeface="Object Sans"/>
              </a:rPr>
              <a:t>Les résultats présentés couvrent quatre principaux points : (1) la formation comme telle, (2) les supports pédagogiques accompagnant la formation, (3) l’évaluation de la formation et (4) la complémentarité avec les enseignants et les enseignantes.</a:t>
            </a:r>
            <a:endParaRPr lang="fr-FR" dirty="0">
              <a:solidFill>
                <a:srgbClr val="0B113A"/>
              </a:solidFill>
              <a:latin typeface="Object Sans"/>
            </a:endParaRPr>
          </a:p>
          <a:p>
            <a:pPr marL="514350" indent="-514350" algn="l">
              <a:buAutoNum type="arabicParenBoth"/>
            </a:pPr>
            <a:r>
              <a:rPr lang="fr-FR" b="0" i="0" dirty="0">
                <a:effectLst/>
                <a:latin typeface="Object Sans"/>
              </a:rPr>
              <a:t>Les formations concernent un nombre restreint d’étudiants…</a:t>
            </a:r>
          </a:p>
          <a:p>
            <a:pPr marL="514350" indent="-514350" algn="l">
              <a:buAutoNum type="arabicParenBoth"/>
            </a:pPr>
            <a:r>
              <a:rPr lang="fr-FR" b="0" i="0" dirty="0">
                <a:solidFill>
                  <a:srgbClr val="0B113A"/>
                </a:solidFill>
                <a:effectLst/>
                <a:latin typeface="Object Sans"/>
              </a:rPr>
              <a:t>Les supports pédagogiques accompagnant la formation sont souvent traditionnels…</a:t>
            </a:r>
          </a:p>
          <a:p>
            <a:pPr marL="514350" indent="-514350" algn="l">
              <a:buAutoNum type="arabicParenBoth"/>
            </a:pPr>
            <a:r>
              <a:rPr lang="fr-FR" b="0" i="0" dirty="0">
                <a:solidFill>
                  <a:srgbClr val="0B113A"/>
                </a:solidFill>
                <a:effectLst/>
                <a:latin typeface="Object Sans"/>
              </a:rPr>
              <a:t>L’évaluation des formations est peu présente…</a:t>
            </a:r>
          </a:p>
          <a:p>
            <a:pPr marL="514350" indent="-514350" algn="l">
              <a:buAutoNum type="arabicParenBoth"/>
            </a:pPr>
            <a:r>
              <a:rPr lang="fr-FR" b="0" i="0" dirty="0">
                <a:solidFill>
                  <a:srgbClr val="0B113A"/>
                </a:solidFill>
                <a:effectLst/>
                <a:latin typeface="Object Sans"/>
              </a:rPr>
              <a:t>Peu de formation est offerte en collaboration avec des enseignants…</a:t>
            </a:r>
            <a:endParaRPr lang="fr-FR" b="0" i="0" dirty="0">
              <a:effectLst/>
              <a:latin typeface="Object Sans"/>
            </a:endParaRPr>
          </a:p>
          <a:p>
            <a:pPr marL="0" indent="0" algn="l">
              <a:buNone/>
            </a:pPr>
            <a:endParaRPr lang="fr-FR" b="0" i="0" dirty="0">
              <a:solidFill>
                <a:srgbClr val="0B113A"/>
              </a:solidFill>
              <a:effectLst/>
              <a:latin typeface="Object Sans"/>
            </a:endParaRPr>
          </a:p>
        </p:txBody>
      </p:sp>
      <p:sp>
        <p:nvSpPr>
          <p:cNvPr id="4" name="Espace réservé du numéro de diapositive 3">
            <a:extLst>
              <a:ext uri="{FF2B5EF4-FFF2-40B4-BE49-F238E27FC236}">
                <a16:creationId xmlns:a16="http://schemas.microsoft.com/office/drawing/2014/main" id="{0BD4F682-7A01-BC72-A20D-191DD73B8B1D}"/>
              </a:ext>
            </a:extLst>
          </p:cNvPr>
          <p:cNvSpPr>
            <a:spLocks noGrp="1"/>
          </p:cNvSpPr>
          <p:nvPr>
            <p:ph type="sldNum" sz="quarter" idx="12"/>
          </p:nvPr>
        </p:nvSpPr>
        <p:spPr/>
        <p:txBody>
          <a:bodyPr/>
          <a:lstStyle/>
          <a:p>
            <a:fld id="{BC8B4FB7-AB8A-41EC-A5E3-0904986CC267}" type="slidenum">
              <a:rPr lang="fr-CA" smtClean="0"/>
              <a:t>32</a:t>
            </a:fld>
            <a:endParaRPr lang="fr-CA"/>
          </a:p>
        </p:txBody>
      </p:sp>
    </p:spTree>
    <p:extLst>
      <p:ext uri="{BB962C8B-B14F-4D97-AF65-F5344CB8AC3E}">
        <p14:creationId xmlns:p14="http://schemas.microsoft.com/office/powerpoint/2010/main" val="29303151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E0D8CE"/>
        </a:solidFill>
        <a:effectLst/>
      </p:bgPr>
    </p:bg>
    <p:spTree>
      <p:nvGrpSpPr>
        <p:cNvPr id="1" name="">
          <a:extLst>
            <a:ext uri="{FF2B5EF4-FFF2-40B4-BE49-F238E27FC236}">
              <a16:creationId xmlns:a16="http://schemas.microsoft.com/office/drawing/2014/main" id="{3B3A79C4-9650-FD81-7DF4-0E1D3992B209}"/>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4C21E0F-21F5-DBB5-1692-C543255714B0}"/>
              </a:ext>
            </a:extLst>
          </p:cNvPr>
          <p:cNvSpPr>
            <a:spLocks noGrp="1"/>
          </p:cNvSpPr>
          <p:nvPr>
            <p:ph type="title"/>
          </p:nvPr>
        </p:nvSpPr>
        <p:spPr/>
        <p:txBody>
          <a:bodyPr/>
          <a:lstStyle/>
          <a:p>
            <a:r>
              <a:rPr lang="fr-CA" dirty="0"/>
              <a:t>Retour sur le texte de Noel – Question 7b</a:t>
            </a:r>
          </a:p>
        </p:txBody>
      </p:sp>
      <p:sp>
        <p:nvSpPr>
          <p:cNvPr id="3" name="Sous-titre 2">
            <a:extLst>
              <a:ext uri="{FF2B5EF4-FFF2-40B4-BE49-F238E27FC236}">
                <a16:creationId xmlns:a16="http://schemas.microsoft.com/office/drawing/2014/main" id="{35BCAC86-BD4E-0404-1A60-9D69CFDE5035}"/>
              </a:ext>
            </a:extLst>
          </p:cNvPr>
          <p:cNvSpPr>
            <a:spLocks noGrp="1"/>
          </p:cNvSpPr>
          <p:nvPr>
            <p:ph idx="1"/>
          </p:nvPr>
        </p:nvSpPr>
        <p:spPr/>
        <p:txBody>
          <a:bodyPr anchor="ctr">
            <a:normAutofit/>
          </a:bodyPr>
          <a:lstStyle/>
          <a:p>
            <a:pPr marL="0" indent="0" algn="l">
              <a:buNone/>
            </a:pPr>
            <a:r>
              <a:rPr lang="fr-FR" b="0" i="0" dirty="0">
                <a:solidFill>
                  <a:srgbClr val="0057AC"/>
                </a:solidFill>
                <a:effectLst/>
                <a:latin typeface="Object Sans"/>
              </a:rPr>
              <a:t>Question 7 : Résultats et conclusions (10 points)</a:t>
            </a:r>
          </a:p>
          <a:p>
            <a:pPr marL="0" indent="0" algn="l">
              <a:buNone/>
            </a:pPr>
            <a:r>
              <a:rPr lang="fr-FR" b="1" i="0" dirty="0">
                <a:solidFill>
                  <a:srgbClr val="0B113A"/>
                </a:solidFill>
                <a:effectLst/>
                <a:latin typeface="Object Sans"/>
              </a:rPr>
              <a:t>b)      Analysez les qualités et limites des résultats : Sont-ils clairement présentés et compréhensibles? Sont-ils cohérents? Répondent-ils aux questions ou hypothèses de recherche de l’étude? </a:t>
            </a:r>
            <a:r>
              <a:rPr lang="fr-FR" b="0" i="1" dirty="0">
                <a:solidFill>
                  <a:srgbClr val="0B113A"/>
                </a:solidFill>
                <a:effectLst/>
                <a:latin typeface="Object Sans"/>
              </a:rPr>
              <a:t>[3,5 points] </a:t>
            </a:r>
            <a:r>
              <a:rPr lang="fr-FR" b="0" i="0" dirty="0">
                <a:solidFill>
                  <a:srgbClr val="0B113A"/>
                </a:solidFill>
                <a:effectLst/>
                <a:latin typeface="Object Sans"/>
              </a:rPr>
              <a:t>(1 000 caractères maximum incluant les espaces)</a:t>
            </a:r>
          </a:p>
        </p:txBody>
      </p:sp>
      <p:sp>
        <p:nvSpPr>
          <p:cNvPr id="4" name="Espace réservé du numéro de diapositive 3">
            <a:extLst>
              <a:ext uri="{FF2B5EF4-FFF2-40B4-BE49-F238E27FC236}">
                <a16:creationId xmlns:a16="http://schemas.microsoft.com/office/drawing/2014/main" id="{F9221039-346F-CD1B-4544-DB8B4B8C7507}"/>
              </a:ext>
            </a:extLst>
          </p:cNvPr>
          <p:cNvSpPr>
            <a:spLocks noGrp="1"/>
          </p:cNvSpPr>
          <p:nvPr>
            <p:ph type="sldNum" sz="quarter" idx="12"/>
          </p:nvPr>
        </p:nvSpPr>
        <p:spPr/>
        <p:txBody>
          <a:bodyPr/>
          <a:lstStyle/>
          <a:p>
            <a:fld id="{BC8B4FB7-AB8A-41EC-A5E3-0904986CC267}" type="slidenum">
              <a:rPr lang="fr-CA" smtClean="0"/>
              <a:t>33</a:t>
            </a:fld>
            <a:endParaRPr lang="fr-CA"/>
          </a:p>
        </p:txBody>
      </p:sp>
    </p:spTree>
    <p:extLst>
      <p:ext uri="{BB962C8B-B14F-4D97-AF65-F5344CB8AC3E}">
        <p14:creationId xmlns:p14="http://schemas.microsoft.com/office/powerpoint/2010/main" val="40440782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E0D8CE"/>
        </a:solidFill>
        <a:effectLst/>
      </p:bgPr>
    </p:bg>
    <p:spTree>
      <p:nvGrpSpPr>
        <p:cNvPr id="1" name="">
          <a:extLst>
            <a:ext uri="{FF2B5EF4-FFF2-40B4-BE49-F238E27FC236}">
              <a16:creationId xmlns:a16="http://schemas.microsoft.com/office/drawing/2014/main" id="{B544AF85-719D-F4FD-D66E-B6BDA307599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19128E42-FBE9-998F-4B76-B9E52FD741E9}"/>
              </a:ext>
            </a:extLst>
          </p:cNvPr>
          <p:cNvSpPr>
            <a:spLocks noGrp="1"/>
          </p:cNvSpPr>
          <p:nvPr>
            <p:ph type="title"/>
          </p:nvPr>
        </p:nvSpPr>
        <p:spPr/>
        <p:txBody>
          <a:bodyPr/>
          <a:lstStyle/>
          <a:p>
            <a:r>
              <a:rPr lang="fr-CA" dirty="0"/>
              <a:t>Retour sur le texte de Noel – Question 7b</a:t>
            </a:r>
          </a:p>
        </p:txBody>
      </p:sp>
      <p:sp>
        <p:nvSpPr>
          <p:cNvPr id="3" name="Sous-titre 2">
            <a:extLst>
              <a:ext uri="{FF2B5EF4-FFF2-40B4-BE49-F238E27FC236}">
                <a16:creationId xmlns:a16="http://schemas.microsoft.com/office/drawing/2014/main" id="{C2BAA5FC-A93C-846D-F422-15EE5E7AA986}"/>
              </a:ext>
            </a:extLst>
          </p:cNvPr>
          <p:cNvSpPr>
            <a:spLocks noGrp="1"/>
          </p:cNvSpPr>
          <p:nvPr>
            <p:ph idx="1"/>
          </p:nvPr>
        </p:nvSpPr>
        <p:spPr/>
        <p:txBody>
          <a:bodyPr anchor="ctr">
            <a:normAutofit fontScale="77500" lnSpcReduction="20000"/>
          </a:bodyPr>
          <a:lstStyle/>
          <a:p>
            <a:pPr marL="0" indent="0" algn="l">
              <a:buNone/>
            </a:pPr>
            <a:r>
              <a:rPr lang="fr-FR" b="0" i="0" dirty="0">
                <a:solidFill>
                  <a:srgbClr val="0057AC"/>
                </a:solidFill>
                <a:effectLst/>
                <a:latin typeface="Object Sans"/>
              </a:rPr>
              <a:t>Ce qui est attendu pour cette réponse:</a:t>
            </a:r>
          </a:p>
          <a:p>
            <a:pPr marL="0" indent="0" algn="l">
              <a:buNone/>
            </a:pPr>
            <a:r>
              <a:rPr lang="fr-FR" dirty="0">
                <a:latin typeface="Object Sans"/>
              </a:rPr>
              <a:t>On doit retrouver dans la réponse (1) un positionnement quant à la qualité des résultats (clarté, compréhensibilité, cohérence) et (2) un lien avec les questions de recherche </a:t>
            </a:r>
          </a:p>
          <a:p>
            <a:pPr marL="0" indent="0" algn="l">
              <a:buNone/>
            </a:pPr>
            <a:endParaRPr lang="fr-FR" b="0" i="0" dirty="0">
              <a:solidFill>
                <a:srgbClr val="0B113A"/>
              </a:solidFill>
              <a:effectLst/>
              <a:latin typeface="Object Sans"/>
            </a:endParaRPr>
          </a:p>
          <a:p>
            <a:pPr marL="0" indent="0" algn="l">
              <a:buNone/>
            </a:pPr>
            <a:r>
              <a:rPr lang="fr-FR" b="0" i="1" u="sng" dirty="0">
                <a:solidFill>
                  <a:srgbClr val="0B113A"/>
                </a:solidFill>
                <a:effectLst/>
                <a:latin typeface="Object Sans"/>
              </a:rPr>
              <a:t>Réponse</a:t>
            </a:r>
            <a:r>
              <a:rPr lang="fr-FR" b="0" i="0" dirty="0">
                <a:solidFill>
                  <a:srgbClr val="0B113A"/>
                </a:solidFill>
                <a:effectLst/>
                <a:latin typeface="Object Sans"/>
              </a:rPr>
              <a:t> :</a:t>
            </a:r>
          </a:p>
          <a:p>
            <a:pPr marL="0" indent="0" algn="l">
              <a:buNone/>
            </a:pPr>
            <a:r>
              <a:rPr lang="fr-FR" b="0" i="0" dirty="0">
                <a:solidFill>
                  <a:srgbClr val="0B113A"/>
                </a:solidFill>
                <a:effectLst/>
                <a:latin typeface="Object Sans"/>
              </a:rPr>
              <a:t>Les résultats sont clairement présentés et bien structurés. Ils semblent cohérents et bien alignés avec les orientations générales de la recherche. L’ordre de présentation des résultats est cohérence et facilite leur compréhension. Les sous-titres qui structurent la section des résultats ajoutent à la clarté. Les tableaux incluent dans la section résultats sont pertinents pour mieux comprendre les résultats. </a:t>
            </a:r>
          </a:p>
          <a:p>
            <a:pPr marL="0" indent="0" algn="l">
              <a:buNone/>
            </a:pPr>
            <a:r>
              <a:rPr lang="fr-FR" b="0" i="0" dirty="0">
                <a:solidFill>
                  <a:srgbClr val="0B113A"/>
                </a:solidFill>
                <a:effectLst/>
                <a:latin typeface="Object Sans"/>
              </a:rPr>
              <a:t> Si les questions présentées au début du texte étaient bien des questions de recherche, les résultats présentés permettent d'y répondre; si ce n’est pas le cas, il est plus difficile d’évaluer à quel point les résultats sont bien ancrés dans les questions de recherche. </a:t>
            </a:r>
            <a:r>
              <a:rPr lang="fr-FR" b="0" i="1" dirty="0">
                <a:solidFill>
                  <a:srgbClr val="0B113A"/>
                </a:solidFill>
                <a:effectLst/>
                <a:latin typeface="Object Sans"/>
              </a:rPr>
              <a:t>[686 caractères]</a:t>
            </a:r>
            <a:r>
              <a:rPr lang="fr-FR" b="0" i="0" dirty="0">
                <a:solidFill>
                  <a:srgbClr val="0B113A"/>
                </a:solidFill>
                <a:effectLst/>
                <a:latin typeface="Object Sans"/>
              </a:rPr>
              <a:t> </a:t>
            </a:r>
          </a:p>
          <a:p>
            <a:pPr marL="0" indent="0" algn="l">
              <a:buNone/>
            </a:pPr>
            <a:endParaRPr lang="fr-FR" b="0" i="0" dirty="0">
              <a:solidFill>
                <a:srgbClr val="0B113A"/>
              </a:solidFill>
              <a:effectLst/>
              <a:latin typeface="Object Sans"/>
            </a:endParaRPr>
          </a:p>
        </p:txBody>
      </p:sp>
      <p:sp>
        <p:nvSpPr>
          <p:cNvPr id="4" name="Espace réservé du numéro de diapositive 3">
            <a:extLst>
              <a:ext uri="{FF2B5EF4-FFF2-40B4-BE49-F238E27FC236}">
                <a16:creationId xmlns:a16="http://schemas.microsoft.com/office/drawing/2014/main" id="{C6B2789F-798F-6531-52E0-D8E07F58972F}"/>
              </a:ext>
            </a:extLst>
          </p:cNvPr>
          <p:cNvSpPr>
            <a:spLocks noGrp="1"/>
          </p:cNvSpPr>
          <p:nvPr>
            <p:ph type="sldNum" sz="quarter" idx="12"/>
          </p:nvPr>
        </p:nvSpPr>
        <p:spPr/>
        <p:txBody>
          <a:bodyPr/>
          <a:lstStyle/>
          <a:p>
            <a:fld id="{BC8B4FB7-AB8A-41EC-A5E3-0904986CC267}" type="slidenum">
              <a:rPr lang="fr-CA" smtClean="0"/>
              <a:t>34</a:t>
            </a:fld>
            <a:endParaRPr lang="fr-CA"/>
          </a:p>
        </p:txBody>
      </p:sp>
    </p:spTree>
    <p:extLst>
      <p:ext uri="{BB962C8B-B14F-4D97-AF65-F5344CB8AC3E}">
        <p14:creationId xmlns:p14="http://schemas.microsoft.com/office/powerpoint/2010/main" val="13336268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E0D8CE"/>
        </a:solidFill>
        <a:effectLst/>
      </p:bgPr>
    </p:bg>
    <p:spTree>
      <p:nvGrpSpPr>
        <p:cNvPr id="1" name="">
          <a:extLst>
            <a:ext uri="{FF2B5EF4-FFF2-40B4-BE49-F238E27FC236}">
              <a16:creationId xmlns:a16="http://schemas.microsoft.com/office/drawing/2014/main" id="{E52F3063-930D-FAB2-4670-7F60956D1D9F}"/>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35C0794D-60F5-4396-1237-80959D13F957}"/>
              </a:ext>
            </a:extLst>
          </p:cNvPr>
          <p:cNvSpPr>
            <a:spLocks noGrp="1"/>
          </p:cNvSpPr>
          <p:nvPr>
            <p:ph type="title"/>
          </p:nvPr>
        </p:nvSpPr>
        <p:spPr/>
        <p:txBody>
          <a:bodyPr/>
          <a:lstStyle/>
          <a:p>
            <a:r>
              <a:rPr lang="fr-CA" dirty="0"/>
              <a:t>Retour sur le texte de Noel – Question 7c</a:t>
            </a:r>
          </a:p>
        </p:txBody>
      </p:sp>
      <p:sp>
        <p:nvSpPr>
          <p:cNvPr id="3" name="Sous-titre 2">
            <a:extLst>
              <a:ext uri="{FF2B5EF4-FFF2-40B4-BE49-F238E27FC236}">
                <a16:creationId xmlns:a16="http://schemas.microsoft.com/office/drawing/2014/main" id="{6DF3836F-271E-FFC9-8E08-DE154152A476}"/>
              </a:ext>
            </a:extLst>
          </p:cNvPr>
          <p:cNvSpPr>
            <a:spLocks noGrp="1"/>
          </p:cNvSpPr>
          <p:nvPr>
            <p:ph idx="1"/>
          </p:nvPr>
        </p:nvSpPr>
        <p:spPr/>
        <p:txBody>
          <a:bodyPr anchor="ctr">
            <a:normAutofit/>
          </a:bodyPr>
          <a:lstStyle/>
          <a:p>
            <a:pPr marL="0" indent="0" algn="l">
              <a:buNone/>
            </a:pPr>
            <a:r>
              <a:rPr lang="fr-FR" b="0" i="0" dirty="0">
                <a:solidFill>
                  <a:srgbClr val="0057AC"/>
                </a:solidFill>
                <a:effectLst/>
                <a:latin typeface="Object Sans"/>
              </a:rPr>
              <a:t>Question 7 : Résultats et conclusions (10 points)</a:t>
            </a:r>
          </a:p>
          <a:p>
            <a:pPr marL="0" indent="0" algn="l">
              <a:buNone/>
            </a:pPr>
            <a:r>
              <a:rPr lang="fr-FR" b="1" i="0" dirty="0">
                <a:solidFill>
                  <a:srgbClr val="0B113A"/>
                </a:solidFill>
                <a:effectLst/>
                <a:latin typeface="Object Sans"/>
              </a:rPr>
              <a:t>c)       Synthétisez les principales conclusions formulées à la fin de l’article (dernière section). </a:t>
            </a:r>
            <a:r>
              <a:rPr lang="fr-FR" b="0" i="1" dirty="0">
                <a:solidFill>
                  <a:srgbClr val="0B113A"/>
                </a:solidFill>
                <a:effectLst/>
                <a:latin typeface="Object Sans"/>
              </a:rPr>
              <a:t>[1,5 points] </a:t>
            </a:r>
            <a:r>
              <a:rPr lang="fr-FR" b="0" i="0" dirty="0">
                <a:solidFill>
                  <a:srgbClr val="0B113A"/>
                </a:solidFill>
                <a:effectLst/>
                <a:latin typeface="Object Sans"/>
              </a:rPr>
              <a:t>(1 500 caractères maximum incluant les espaces)</a:t>
            </a:r>
          </a:p>
        </p:txBody>
      </p:sp>
      <p:sp>
        <p:nvSpPr>
          <p:cNvPr id="4" name="Espace réservé du numéro de diapositive 3">
            <a:extLst>
              <a:ext uri="{FF2B5EF4-FFF2-40B4-BE49-F238E27FC236}">
                <a16:creationId xmlns:a16="http://schemas.microsoft.com/office/drawing/2014/main" id="{70FEFDDB-172A-EC0C-115C-8D824B32A278}"/>
              </a:ext>
            </a:extLst>
          </p:cNvPr>
          <p:cNvSpPr>
            <a:spLocks noGrp="1"/>
          </p:cNvSpPr>
          <p:nvPr>
            <p:ph type="sldNum" sz="quarter" idx="12"/>
          </p:nvPr>
        </p:nvSpPr>
        <p:spPr/>
        <p:txBody>
          <a:bodyPr/>
          <a:lstStyle/>
          <a:p>
            <a:fld id="{BC8B4FB7-AB8A-41EC-A5E3-0904986CC267}" type="slidenum">
              <a:rPr lang="fr-CA" smtClean="0"/>
              <a:t>35</a:t>
            </a:fld>
            <a:endParaRPr lang="fr-CA"/>
          </a:p>
        </p:txBody>
      </p:sp>
    </p:spTree>
    <p:extLst>
      <p:ext uri="{BB962C8B-B14F-4D97-AF65-F5344CB8AC3E}">
        <p14:creationId xmlns:p14="http://schemas.microsoft.com/office/powerpoint/2010/main" val="13164188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E0D8CE"/>
        </a:solidFill>
        <a:effectLst/>
      </p:bgPr>
    </p:bg>
    <p:spTree>
      <p:nvGrpSpPr>
        <p:cNvPr id="1" name="">
          <a:extLst>
            <a:ext uri="{FF2B5EF4-FFF2-40B4-BE49-F238E27FC236}">
              <a16:creationId xmlns:a16="http://schemas.microsoft.com/office/drawing/2014/main" id="{04088C74-EF93-B0A7-3ED7-85DC4590E99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33FCB448-E763-1CE7-56CD-676838D43704}"/>
              </a:ext>
            </a:extLst>
          </p:cNvPr>
          <p:cNvSpPr>
            <a:spLocks noGrp="1"/>
          </p:cNvSpPr>
          <p:nvPr>
            <p:ph type="title"/>
          </p:nvPr>
        </p:nvSpPr>
        <p:spPr/>
        <p:txBody>
          <a:bodyPr/>
          <a:lstStyle/>
          <a:p>
            <a:r>
              <a:rPr lang="fr-CA" dirty="0"/>
              <a:t>Retour sur le texte de Noel – Question 7c</a:t>
            </a:r>
          </a:p>
        </p:txBody>
      </p:sp>
      <p:sp>
        <p:nvSpPr>
          <p:cNvPr id="3" name="Sous-titre 2">
            <a:extLst>
              <a:ext uri="{FF2B5EF4-FFF2-40B4-BE49-F238E27FC236}">
                <a16:creationId xmlns:a16="http://schemas.microsoft.com/office/drawing/2014/main" id="{B1B91D39-ED5A-E31D-4077-D7F786FA8F1D}"/>
              </a:ext>
            </a:extLst>
          </p:cNvPr>
          <p:cNvSpPr>
            <a:spLocks noGrp="1"/>
          </p:cNvSpPr>
          <p:nvPr>
            <p:ph idx="1"/>
          </p:nvPr>
        </p:nvSpPr>
        <p:spPr/>
        <p:txBody>
          <a:bodyPr anchor="ctr">
            <a:normAutofit fontScale="62500" lnSpcReduction="20000"/>
          </a:bodyPr>
          <a:lstStyle/>
          <a:p>
            <a:pPr marL="0" indent="0" algn="l">
              <a:buNone/>
            </a:pPr>
            <a:r>
              <a:rPr lang="fr-FR" b="0" i="0" dirty="0">
                <a:solidFill>
                  <a:srgbClr val="0057AC"/>
                </a:solidFill>
                <a:effectLst/>
                <a:latin typeface="Object Sans"/>
              </a:rPr>
              <a:t>Ce qui est attendu pour cette réponse:</a:t>
            </a:r>
          </a:p>
          <a:p>
            <a:pPr marL="0" indent="0" algn="l">
              <a:buNone/>
            </a:pPr>
            <a:r>
              <a:rPr lang="fr-FR" dirty="0">
                <a:latin typeface="Object Sans"/>
              </a:rPr>
              <a:t>Une liste des principales conclusions (par exemple sur les résultats, la méthode utilisée, les limites, les futures recherches)</a:t>
            </a:r>
          </a:p>
          <a:p>
            <a:pPr marL="0" indent="0" algn="l">
              <a:buNone/>
            </a:pPr>
            <a:endParaRPr lang="fr-FR" b="0" i="0" dirty="0">
              <a:solidFill>
                <a:srgbClr val="0B113A"/>
              </a:solidFill>
              <a:effectLst/>
              <a:latin typeface="Object Sans"/>
            </a:endParaRPr>
          </a:p>
          <a:p>
            <a:pPr marL="0" indent="0" algn="l">
              <a:buNone/>
            </a:pPr>
            <a:r>
              <a:rPr lang="fr-FR" b="0" i="1" u="sng" dirty="0">
                <a:solidFill>
                  <a:srgbClr val="0B113A"/>
                </a:solidFill>
                <a:effectLst/>
                <a:latin typeface="Object Sans"/>
              </a:rPr>
              <a:t>Réponse</a:t>
            </a:r>
            <a:r>
              <a:rPr lang="fr-FR" b="0" i="0" dirty="0">
                <a:solidFill>
                  <a:srgbClr val="0B113A"/>
                </a:solidFill>
                <a:effectLst/>
                <a:latin typeface="Object Sans"/>
              </a:rPr>
              <a:t> :</a:t>
            </a:r>
          </a:p>
          <a:p>
            <a:pPr marL="0" indent="0" algn="l">
              <a:buNone/>
            </a:pPr>
            <a:r>
              <a:rPr lang="fr-FR" b="0" i="0" dirty="0">
                <a:solidFill>
                  <a:srgbClr val="0B113A"/>
                </a:solidFill>
                <a:effectLst/>
                <a:latin typeface="Object Sans"/>
              </a:rPr>
              <a:t>En conclusion, l’autrice fait ressortir la présence des bibliothèques sur le terrain, malgré qu’encore trop souvent les moyens limités les restreignent. Le manque d’ambition ainsi que de réflexion vient apporte aussi une certaine limitation. Les formations restent fragiles. Elles doivent encore mieux s’insérer dans leur université. Cette dernière commence à reconnaître le rôle de la bibliothèque dans la formation, mais sans toutefois donner tous les moyens pour y arriver. Les bibliothèques doivent d’elles-mêmes provoquer cette reconnaissance par le développement de programmes et supports innovants, en collaboration avec les enseignants et enseignantes. Cela leur permettra de montrer qu’elles sont en mesure de prendre ce rôle et d’être un maillon essentiel dans l’évolution de la société de l’information. </a:t>
            </a:r>
            <a:r>
              <a:rPr lang="fr-FR" b="0" i="1" dirty="0">
                <a:solidFill>
                  <a:srgbClr val="0B113A"/>
                </a:solidFill>
                <a:effectLst/>
                <a:latin typeface="Object Sans"/>
              </a:rPr>
              <a:t>[813 caractères]</a:t>
            </a:r>
            <a:br>
              <a:rPr lang="fr-FR" b="0" i="0" dirty="0">
                <a:solidFill>
                  <a:srgbClr val="0B113A"/>
                </a:solidFill>
                <a:effectLst/>
                <a:latin typeface="Object Sans"/>
              </a:rPr>
            </a:br>
            <a:endParaRPr lang="fr-FR" b="0" i="0" dirty="0">
              <a:solidFill>
                <a:srgbClr val="0B113A"/>
              </a:solidFill>
              <a:effectLst/>
              <a:latin typeface="Object Sans"/>
            </a:endParaRPr>
          </a:p>
          <a:p>
            <a:pPr marL="0" indent="0" algn="l">
              <a:buNone/>
            </a:pPr>
            <a:r>
              <a:rPr lang="fr-FR" b="0" i="1" dirty="0">
                <a:solidFill>
                  <a:srgbClr val="0B113A"/>
                </a:solidFill>
                <a:effectLst/>
                <a:latin typeface="Object Sans"/>
              </a:rPr>
              <a:t>[Remarque : Ici aussi, la concision est de mise! Dans le texte de Mme Noël, comme il n'y a pas de sous-titre explicite indiquant où la conclusion commence, c'est à nous de voir où elle semble commencer à conclure. C'est la phrase "Cette enquête a permis d'obtenir..." qui indique que la conclusion débute.]</a:t>
            </a:r>
            <a:endParaRPr lang="fr-FR" b="0" i="0" dirty="0">
              <a:solidFill>
                <a:srgbClr val="0B113A"/>
              </a:solidFill>
              <a:effectLst/>
              <a:latin typeface="Object Sans"/>
            </a:endParaRPr>
          </a:p>
          <a:p>
            <a:pPr marL="0" indent="0" algn="l">
              <a:buNone/>
            </a:pPr>
            <a:endParaRPr lang="fr-FR" b="0" i="0" dirty="0">
              <a:solidFill>
                <a:srgbClr val="0B113A"/>
              </a:solidFill>
              <a:effectLst/>
              <a:latin typeface="Object Sans"/>
            </a:endParaRPr>
          </a:p>
        </p:txBody>
      </p:sp>
      <p:sp>
        <p:nvSpPr>
          <p:cNvPr id="4" name="Espace réservé du numéro de diapositive 3">
            <a:extLst>
              <a:ext uri="{FF2B5EF4-FFF2-40B4-BE49-F238E27FC236}">
                <a16:creationId xmlns:a16="http://schemas.microsoft.com/office/drawing/2014/main" id="{4C8CA318-965A-BD55-1911-F4AFF5DC6B11}"/>
              </a:ext>
            </a:extLst>
          </p:cNvPr>
          <p:cNvSpPr>
            <a:spLocks noGrp="1"/>
          </p:cNvSpPr>
          <p:nvPr>
            <p:ph type="sldNum" sz="quarter" idx="12"/>
          </p:nvPr>
        </p:nvSpPr>
        <p:spPr/>
        <p:txBody>
          <a:bodyPr/>
          <a:lstStyle/>
          <a:p>
            <a:fld id="{BC8B4FB7-AB8A-41EC-A5E3-0904986CC267}" type="slidenum">
              <a:rPr lang="fr-CA" smtClean="0"/>
              <a:t>36</a:t>
            </a:fld>
            <a:endParaRPr lang="fr-CA"/>
          </a:p>
        </p:txBody>
      </p:sp>
    </p:spTree>
    <p:extLst>
      <p:ext uri="{BB962C8B-B14F-4D97-AF65-F5344CB8AC3E}">
        <p14:creationId xmlns:p14="http://schemas.microsoft.com/office/powerpoint/2010/main" val="16348376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E0D8CE"/>
        </a:solidFill>
        <a:effectLst/>
      </p:bgPr>
    </p:bg>
    <p:spTree>
      <p:nvGrpSpPr>
        <p:cNvPr id="1" name="">
          <a:extLst>
            <a:ext uri="{FF2B5EF4-FFF2-40B4-BE49-F238E27FC236}">
              <a16:creationId xmlns:a16="http://schemas.microsoft.com/office/drawing/2014/main" id="{3A0DB2D4-4356-C410-6944-067B8B61766F}"/>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08FECA66-0D0A-D4EE-AAF9-20AB087F1C8B}"/>
              </a:ext>
            </a:extLst>
          </p:cNvPr>
          <p:cNvSpPr>
            <a:spLocks noGrp="1"/>
          </p:cNvSpPr>
          <p:nvPr>
            <p:ph type="title"/>
          </p:nvPr>
        </p:nvSpPr>
        <p:spPr/>
        <p:txBody>
          <a:bodyPr/>
          <a:lstStyle/>
          <a:p>
            <a:r>
              <a:rPr lang="fr-CA" dirty="0"/>
              <a:t>Retour sur le texte de Noel – Question 7d</a:t>
            </a:r>
          </a:p>
        </p:txBody>
      </p:sp>
      <p:sp>
        <p:nvSpPr>
          <p:cNvPr id="3" name="Sous-titre 2">
            <a:extLst>
              <a:ext uri="{FF2B5EF4-FFF2-40B4-BE49-F238E27FC236}">
                <a16:creationId xmlns:a16="http://schemas.microsoft.com/office/drawing/2014/main" id="{EEE723D6-4A42-38E0-8A15-A810BBA49DC7}"/>
              </a:ext>
            </a:extLst>
          </p:cNvPr>
          <p:cNvSpPr>
            <a:spLocks noGrp="1"/>
          </p:cNvSpPr>
          <p:nvPr>
            <p:ph idx="1"/>
          </p:nvPr>
        </p:nvSpPr>
        <p:spPr/>
        <p:txBody>
          <a:bodyPr anchor="ctr">
            <a:normAutofit/>
          </a:bodyPr>
          <a:lstStyle/>
          <a:p>
            <a:pPr marL="0" indent="0" algn="l">
              <a:buNone/>
            </a:pPr>
            <a:r>
              <a:rPr lang="fr-FR" b="0" i="0" dirty="0">
                <a:solidFill>
                  <a:srgbClr val="0057AC"/>
                </a:solidFill>
                <a:effectLst/>
                <a:latin typeface="Object Sans"/>
              </a:rPr>
              <a:t>Question 7 : Résultats et conclusions (10 points)</a:t>
            </a:r>
          </a:p>
          <a:p>
            <a:pPr marL="0" indent="0" algn="l">
              <a:buNone/>
            </a:pPr>
            <a:r>
              <a:rPr lang="fr-FR" b="1" i="0" dirty="0">
                <a:solidFill>
                  <a:srgbClr val="0B113A"/>
                </a:solidFill>
                <a:effectLst/>
                <a:latin typeface="Object Sans"/>
              </a:rPr>
              <a:t>d)      Analysez les qualités et défauts des conclusions : Découlent-elles clairement des résultats présentés? Apportent-elles un éclairage intéressant par rapport à la problématique et au problème de recherche identifiés précédemment? </a:t>
            </a:r>
            <a:r>
              <a:rPr lang="fr-FR" b="0" i="1" dirty="0">
                <a:solidFill>
                  <a:srgbClr val="0B113A"/>
                </a:solidFill>
                <a:effectLst/>
                <a:latin typeface="Object Sans"/>
              </a:rPr>
              <a:t>[1,5 points] </a:t>
            </a:r>
            <a:r>
              <a:rPr lang="fr-FR" b="0" i="0" dirty="0">
                <a:solidFill>
                  <a:srgbClr val="0B113A"/>
                </a:solidFill>
                <a:effectLst/>
                <a:latin typeface="Object Sans"/>
              </a:rPr>
              <a:t>(500 caractères maximum incluant les espaces)</a:t>
            </a:r>
          </a:p>
        </p:txBody>
      </p:sp>
      <p:sp>
        <p:nvSpPr>
          <p:cNvPr id="4" name="Espace réservé du numéro de diapositive 3">
            <a:extLst>
              <a:ext uri="{FF2B5EF4-FFF2-40B4-BE49-F238E27FC236}">
                <a16:creationId xmlns:a16="http://schemas.microsoft.com/office/drawing/2014/main" id="{794D8001-8D38-51BA-E0B7-D3102EF9EB7D}"/>
              </a:ext>
            </a:extLst>
          </p:cNvPr>
          <p:cNvSpPr>
            <a:spLocks noGrp="1"/>
          </p:cNvSpPr>
          <p:nvPr>
            <p:ph type="sldNum" sz="quarter" idx="12"/>
          </p:nvPr>
        </p:nvSpPr>
        <p:spPr/>
        <p:txBody>
          <a:bodyPr/>
          <a:lstStyle/>
          <a:p>
            <a:fld id="{BC8B4FB7-AB8A-41EC-A5E3-0904986CC267}" type="slidenum">
              <a:rPr lang="fr-CA" smtClean="0"/>
              <a:t>37</a:t>
            </a:fld>
            <a:endParaRPr lang="fr-CA"/>
          </a:p>
        </p:txBody>
      </p:sp>
    </p:spTree>
    <p:extLst>
      <p:ext uri="{BB962C8B-B14F-4D97-AF65-F5344CB8AC3E}">
        <p14:creationId xmlns:p14="http://schemas.microsoft.com/office/powerpoint/2010/main" val="17495224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E0D8CE"/>
        </a:solidFill>
        <a:effectLst/>
      </p:bgPr>
    </p:bg>
    <p:spTree>
      <p:nvGrpSpPr>
        <p:cNvPr id="1" name="">
          <a:extLst>
            <a:ext uri="{FF2B5EF4-FFF2-40B4-BE49-F238E27FC236}">
              <a16:creationId xmlns:a16="http://schemas.microsoft.com/office/drawing/2014/main" id="{D26D5BA9-3ACA-0855-3F18-8679ECD8523B}"/>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E20823C8-8744-8A43-E49C-1050CD8E428E}"/>
              </a:ext>
            </a:extLst>
          </p:cNvPr>
          <p:cNvSpPr>
            <a:spLocks noGrp="1"/>
          </p:cNvSpPr>
          <p:nvPr>
            <p:ph type="title"/>
          </p:nvPr>
        </p:nvSpPr>
        <p:spPr/>
        <p:txBody>
          <a:bodyPr/>
          <a:lstStyle/>
          <a:p>
            <a:r>
              <a:rPr lang="fr-CA" dirty="0"/>
              <a:t>Retour sur le texte de Noel – Question 7d</a:t>
            </a:r>
          </a:p>
        </p:txBody>
      </p:sp>
      <p:sp>
        <p:nvSpPr>
          <p:cNvPr id="3" name="Sous-titre 2">
            <a:extLst>
              <a:ext uri="{FF2B5EF4-FFF2-40B4-BE49-F238E27FC236}">
                <a16:creationId xmlns:a16="http://schemas.microsoft.com/office/drawing/2014/main" id="{6C124608-5718-A73F-416A-6F5B38A1F98A}"/>
              </a:ext>
            </a:extLst>
          </p:cNvPr>
          <p:cNvSpPr>
            <a:spLocks noGrp="1"/>
          </p:cNvSpPr>
          <p:nvPr>
            <p:ph idx="1"/>
          </p:nvPr>
        </p:nvSpPr>
        <p:spPr/>
        <p:txBody>
          <a:bodyPr anchor="ctr">
            <a:normAutofit fontScale="92500" lnSpcReduction="20000"/>
          </a:bodyPr>
          <a:lstStyle/>
          <a:p>
            <a:pPr marL="0" indent="0" algn="l">
              <a:buNone/>
            </a:pPr>
            <a:r>
              <a:rPr lang="fr-FR" b="0" i="0" dirty="0">
                <a:solidFill>
                  <a:srgbClr val="0057AC"/>
                </a:solidFill>
                <a:effectLst/>
                <a:latin typeface="Object Sans"/>
              </a:rPr>
              <a:t>Ce qui est attendu pour cette réponse:</a:t>
            </a:r>
          </a:p>
          <a:p>
            <a:pPr marL="0" indent="0" algn="l">
              <a:buNone/>
            </a:pPr>
            <a:r>
              <a:rPr lang="fr-FR" dirty="0">
                <a:latin typeface="Object Sans"/>
              </a:rPr>
              <a:t>Les deux éléments sont attendus: (1) lien avec les résultats + (2) éclairage par rapport à la problématique</a:t>
            </a:r>
          </a:p>
          <a:p>
            <a:pPr marL="0" indent="0" algn="l">
              <a:buNone/>
            </a:pPr>
            <a:endParaRPr lang="fr-FR" b="0" i="1" u="sng" dirty="0">
              <a:solidFill>
                <a:srgbClr val="0B113A"/>
              </a:solidFill>
              <a:effectLst/>
              <a:latin typeface="Object Sans"/>
            </a:endParaRPr>
          </a:p>
          <a:p>
            <a:pPr marL="0" indent="0" algn="l">
              <a:buNone/>
            </a:pPr>
            <a:r>
              <a:rPr lang="fr-FR" b="0" i="1" u="sng" dirty="0">
                <a:solidFill>
                  <a:srgbClr val="0B113A"/>
                </a:solidFill>
                <a:effectLst/>
                <a:latin typeface="Object Sans"/>
              </a:rPr>
              <a:t>Réponse</a:t>
            </a:r>
            <a:r>
              <a:rPr lang="fr-FR" b="0" i="0" dirty="0">
                <a:solidFill>
                  <a:srgbClr val="0B113A"/>
                </a:solidFill>
                <a:effectLst/>
                <a:latin typeface="Object Sans"/>
              </a:rPr>
              <a:t> :</a:t>
            </a:r>
          </a:p>
          <a:p>
            <a:pPr marL="0" indent="0" algn="l">
              <a:buNone/>
            </a:pPr>
            <a:r>
              <a:rPr lang="fr-FR" b="0" i="0" dirty="0">
                <a:solidFill>
                  <a:srgbClr val="0B113A"/>
                </a:solidFill>
                <a:effectLst/>
                <a:latin typeface="Object Sans"/>
              </a:rPr>
              <a:t>Les conclusions semblent logiquement liées aux résultats puisque l’auteure parle à nouveau des formations en précisant comment elles s’articulent dans le contexte des bibliothèques. Les conclusions permettent de résumer les principaux éléments qui se dégagent et d'aller plus loin dans la réflexion pour remettre le tout dans le contexte plus large de la société de l'information. La conclusion est toutefois courte et ne parle pas des limites et ne suggère pas de pistes pour d’autres études. </a:t>
            </a:r>
            <a:r>
              <a:rPr lang="fr-FR" b="0" i="1" dirty="0">
                <a:solidFill>
                  <a:srgbClr val="0B113A"/>
                </a:solidFill>
                <a:effectLst/>
                <a:latin typeface="Object Sans"/>
              </a:rPr>
              <a:t>[494 caractères]</a:t>
            </a:r>
            <a:endParaRPr lang="fr-FR" b="0" i="0" dirty="0">
              <a:solidFill>
                <a:srgbClr val="0B113A"/>
              </a:solidFill>
              <a:effectLst/>
              <a:latin typeface="Object Sans"/>
            </a:endParaRPr>
          </a:p>
        </p:txBody>
      </p:sp>
      <p:sp>
        <p:nvSpPr>
          <p:cNvPr id="4" name="Espace réservé du numéro de diapositive 3">
            <a:extLst>
              <a:ext uri="{FF2B5EF4-FFF2-40B4-BE49-F238E27FC236}">
                <a16:creationId xmlns:a16="http://schemas.microsoft.com/office/drawing/2014/main" id="{BB1942F0-83A9-CB3B-494A-386251FBC332}"/>
              </a:ext>
            </a:extLst>
          </p:cNvPr>
          <p:cNvSpPr>
            <a:spLocks noGrp="1"/>
          </p:cNvSpPr>
          <p:nvPr>
            <p:ph type="sldNum" sz="quarter" idx="12"/>
          </p:nvPr>
        </p:nvSpPr>
        <p:spPr/>
        <p:txBody>
          <a:bodyPr/>
          <a:lstStyle/>
          <a:p>
            <a:fld id="{BC8B4FB7-AB8A-41EC-A5E3-0904986CC267}" type="slidenum">
              <a:rPr lang="fr-CA" smtClean="0"/>
              <a:t>38</a:t>
            </a:fld>
            <a:endParaRPr lang="fr-CA"/>
          </a:p>
        </p:txBody>
      </p:sp>
    </p:spTree>
    <p:extLst>
      <p:ext uri="{BB962C8B-B14F-4D97-AF65-F5344CB8AC3E}">
        <p14:creationId xmlns:p14="http://schemas.microsoft.com/office/powerpoint/2010/main" val="38057585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E0D8CE"/>
        </a:solidFill>
        <a:effectLst/>
      </p:bgPr>
    </p:bg>
    <p:spTree>
      <p:nvGrpSpPr>
        <p:cNvPr id="1" name="">
          <a:extLst>
            <a:ext uri="{FF2B5EF4-FFF2-40B4-BE49-F238E27FC236}">
              <a16:creationId xmlns:a16="http://schemas.microsoft.com/office/drawing/2014/main" id="{7FC1B1CE-8076-9341-FD0A-BF9723B3A188}"/>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F8F6FE6-8EA8-296D-E754-5AE6767EB2F1}"/>
              </a:ext>
            </a:extLst>
          </p:cNvPr>
          <p:cNvSpPr>
            <a:spLocks noGrp="1"/>
          </p:cNvSpPr>
          <p:nvPr>
            <p:ph type="title"/>
          </p:nvPr>
        </p:nvSpPr>
        <p:spPr/>
        <p:txBody>
          <a:bodyPr/>
          <a:lstStyle/>
          <a:p>
            <a:r>
              <a:rPr lang="fr-CA" dirty="0"/>
              <a:t>Retour sur le texte de Noel – Question 8a</a:t>
            </a:r>
          </a:p>
        </p:txBody>
      </p:sp>
      <p:sp>
        <p:nvSpPr>
          <p:cNvPr id="3" name="Sous-titre 2">
            <a:extLst>
              <a:ext uri="{FF2B5EF4-FFF2-40B4-BE49-F238E27FC236}">
                <a16:creationId xmlns:a16="http://schemas.microsoft.com/office/drawing/2014/main" id="{4A84CB57-21CF-A72F-4AA5-79C75DFE7D94}"/>
              </a:ext>
            </a:extLst>
          </p:cNvPr>
          <p:cNvSpPr>
            <a:spLocks noGrp="1"/>
          </p:cNvSpPr>
          <p:nvPr>
            <p:ph idx="1"/>
          </p:nvPr>
        </p:nvSpPr>
        <p:spPr/>
        <p:txBody>
          <a:bodyPr anchor="ctr">
            <a:normAutofit/>
          </a:bodyPr>
          <a:lstStyle/>
          <a:p>
            <a:pPr marL="0" indent="0" algn="l">
              <a:buNone/>
            </a:pPr>
            <a:r>
              <a:rPr lang="fr-FR" b="0" i="0" dirty="0">
                <a:solidFill>
                  <a:srgbClr val="0057AC"/>
                </a:solidFill>
                <a:effectLst/>
                <a:latin typeface="Object Sans"/>
              </a:rPr>
              <a:t>Question 8 : Votre impression globale de l’article (10 points)</a:t>
            </a:r>
          </a:p>
          <a:p>
            <a:pPr marL="0" indent="0" algn="l">
              <a:buNone/>
            </a:pPr>
            <a:r>
              <a:rPr lang="fr-FR" b="1" i="0" dirty="0">
                <a:solidFill>
                  <a:srgbClr val="0B113A"/>
                </a:solidFill>
                <a:effectLst/>
                <a:latin typeface="Object Sans"/>
              </a:rPr>
              <a:t>a)      Résumez les forces et les faiblesses de cet article d’un point de vue méthodologique (par exemple, par rapport aux différents éléments du devis et à leur cohérence par rapport aux questions de recherche).</a:t>
            </a:r>
            <a:r>
              <a:rPr lang="fr-FR" b="0" i="0" dirty="0">
                <a:solidFill>
                  <a:srgbClr val="0B113A"/>
                </a:solidFill>
                <a:effectLst/>
                <a:latin typeface="Object Sans"/>
              </a:rPr>
              <a:t> </a:t>
            </a:r>
            <a:r>
              <a:rPr lang="fr-FR" b="0" i="1" dirty="0">
                <a:solidFill>
                  <a:srgbClr val="0B113A"/>
                </a:solidFill>
                <a:effectLst/>
                <a:latin typeface="Object Sans"/>
              </a:rPr>
              <a:t>Prenez soin d’aborder tant les forces que les faiblesses. [2,5 points] </a:t>
            </a:r>
            <a:r>
              <a:rPr lang="fr-FR" b="0" i="0" dirty="0">
                <a:solidFill>
                  <a:srgbClr val="0B113A"/>
                </a:solidFill>
                <a:effectLst/>
                <a:latin typeface="Object Sans"/>
              </a:rPr>
              <a:t>(1 000 caractères maximum incluant les espaces)</a:t>
            </a:r>
          </a:p>
          <a:p>
            <a:pPr marL="0" indent="0" algn="l">
              <a:buNone/>
            </a:pPr>
            <a:endParaRPr lang="fr-FR" b="0" i="0" dirty="0">
              <a:solidFill>
                <a:srgbClr val="0B113A"/>
              </a:solidFill>
              <a:effectLst/>
              <a:latin typeface="Object Sans"/>
            </a:endParaRPr>
          </a:p>
        </p:txBody>
      </p:sp>
      <p:sp>
        <p:nvSpPr>
          <p:cNvPr id="4" name="Espace réservé du numéro de diapositive 3">
            <a:extLst>
              <a:ext uri="{FF2B5EF4-FFF2-40B4-BE49-F238E27FC236}">
                <a16:creationId xmlns:a16="http://schemas.microsoft.com/office/drawing/2014/main" id="{9CC63D47-CD47-4290-AA83-5BCB005D62BB}"/>
              </a:ext>
            </a:extLst>
          </p:cNvPr>
          <p:cNvSpPr>
            <a:spLocks noGrp="1"/>
          </p:cNvSpPr>
          <p:nvPr>
            <p:ph type="sldNum" sz="quarter" idx="12"/>
          </p:nvPr>
        </p:nvSpPr>
        <p:spPr/>
        <p:txBody>
          <a:bodyPr/>
          <a:lstStyle/>
          <a:p>
            <a:fld id="{BC8B4FB7-AB8A-41EC-A5E3-0904986CC267}" type="slidenum">
              <a:rPr lang="fr-CA" smtClean="0"/>
              <a:t>39</a:t>
            </a:fld>
            <a:endParaRPr lang="fr-CA"/>
          </a:p>
        </p:txBody>
      </p:sp>
    </p:spTree>
    <p:extLst>
      <p:ext uri="{BB962C8B-B14F-4D97-AF65-F5344CB8AC3E}">
        <p14:creationId xmlns:p14="http://schemas.microsoft.com/office/powerpoint/2010/main" val="17379628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BFAF9C">
            <a:alpha val="49000"/>
          </a:srgbClr>
        </a:solidFill>
        <a:effectLst/>
      </p:bgPr>
    </p:bg>
    <p:spTree>
      <p:nvGrpSpPr>
        <p:cNvPr id="1" name="">
          <a:extLst>
            <a:ext uri="{FF2B5EF4-FFF2-40B4-BE49-F238E27FC236}">
              <a16:creationId xmlns:a16="http://schemas.microsoft.com/office/drawing/2014/main" id="{4C0E84E0-570A-A761-4C52-0D84D67576D7}"/>
            </a:ext>
          </a:extLst>
        </p:cNvPr>
        <p:cNvGrpSpPr/>
        <p:nvPr/>
      </p:nvGrpSpPr>
      <p:grpSpPr>
        <a:xfrm>
          <a:off x="0" y="0"/>
          <a:ext cx="0" cy="0"/>
          <a:chOff x="0" y="0"/>
          <a:chExt cx="0" cy="0"/>
        </a:xfrm>
      </p:grpSpPr>
      <p:sp>
        <p:nvSpPr>
          <p:cNvPr id="5" name="Titre 4">
            <a:extLst>
              <a:ext uri="{FF2B5EF4-FFF2-40B4-BE49-F238E27FC236}">
                <a16:creationId xmlns:a16="http://schemas.microsoft.com/office/drawing/2014/main" id="{4745ED68-FB6F-5130-B774-0F640EEA5ABE}"/>
              </a:ext>
            </a:extLst>
          </p:cNvPr>
          <p:cNvSpPr>
            <a:spLocks noGrp="1"/>
          </p:cNvSpPr>
          <p:nvPr>
            <p:ph type="title"/>
          </p:nvPr>
        </p:nvSpPr>
        <p:spPr/>
        <p:txBody>
          <a:bodyPr/>
          <a:lstStyle/>
          <a:p>
            <a:r>
              <a:rPr lang="fr-CA" dirty="0"/>
              <a:t>2. Type d’étude: enquête</a:t>
            </a:r>
          </a:p>
        </p:txBody>
      </p:sp>
      <p:sp>
        <p:nvSpPr>
          <p:cNvPr id="7" name="Espace réservé du texte 6">
            <a:extLst>
              <a:ext uri="{FF2B5EF4-FFF2-40B4-BE49-F238E27FC236}">
                <a16:creationId xmlns:a16="http://schemas.microsoft.com/office/drawing/2014/main" id="{408398E3-03E1-AFBE-E2BE-96C7AEC0643B}"/>
              </a:ext>
            </a:extLst>
          </p:cNvPr>
          <p:cNvSpPr>
            <a:spLocks noGrp="1"/>
          </p:cNvSpPr>
          <p:nvPr>
            <p:ph type="body" idx="1"/>
          </p:nvPr>
        </p:nvSpPr>
        <p:spPr/>
        <p:txBody>
          <a:bodyPr/>
          <a:lstStyle/>
          <a:p>
            <a:endParaRPr lang="fr-CA"/>
          </a:p>
        </p:txBody>
      </p:sp>
      <p:sp>
        <p:nvSpPr>
          <p:cNvPr id="4" name="Espace réservé du numéro de diapositive 3">
            <a:extLst>
              <a:ext uri="{FF2B5EF4-FFF2-40B4-BE49-F238E27FC236}">
                <a16:creationId xmlns:a16="http://schemas.microsoft.com/office/drawing/2014/main" id="{2FE84EFF-88DD-DA87-4C4F-1D3EDCB9EC96}"/>
              </a:ext>
            </a:extLst>
          </p:cNvPr>
          <p:cNvSpPr>
            <a:spLocks noGrp="1"/>
          </p:cNvSpPr>
          <p:nvPr>
            <p:ph type="sldNum" sz="quarter" idx="12"/>
          </p:nvPr>
        </p:nvSpPr>
        <p:spPr/>
        <p:txBody>
          <a:bodyPr/>
          <a:lstStyle/>
          <a:p>
            <a:fld id="{BC8B4FB7-AB8A-41EC-A5E3-0904986CC267}" type="slidenum">
              <a:rPr lang="fr-CA" smtClean="0"/>
              <a:t>4</a:t>
            </a:fld>
            <a:endParaRPr lang="fr-CA"/>
          </a:p>
        </p:txBody>
      </p:sp>
    </p:spTree>
    <p:extLst>
      <p:ext uri="{BB962C8B-B14F-4D97-AF65-F5344CB8AC3E}">
        <p14:creationId xmlns:p14="http://schemas.microsoft.com/office/powerpoint/2010/main" val="25448151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E0D8CE"/>
        </a:solidFill>
        <a:effectLst/>
      </p:bgPr>
    </p:bg>
    <p:spTree>
      <p:nvGrpSpPr>
        <p:cNvPr id="1" name="">
          <a:extLst>
            <a:ext uri="{FF2B5EF4-FFF2-40B4-BE49-F238E27FC236}">
              <a16:creationId xmlns:a16="http://schemas.microsoft.com/office/drawing/2014/main" id="{73C1A1AC-779E-04FF-2678-C07A34821D0A}"/>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68FCDA2-2E2E-5C74-013E-D5D958F93145}"/>
              </a:ext>
            </a:extLst>
          </p:cNvPr>
          <p:cNvSpPr>
            <a:spLocks noGrp="1"/>
          </p:cNvSpPr>
          <p:nvPr>
            <p:ph type="title"/>
          </p:nvPr>
        </p:nvSpPr>
        <p:spPr/>
        <p:txBody>
          <a:bodyPr/>
          <a:lstStyle/>
          <a:p>
            <a:r>
              <a:rPr lang="fr-CA" dirty="0"/>
              <a:t>Retour sur le texte de Noel – Question 8a</a:t>
            </a:r>
          </a:p>
        </p:txBody>
      </p:sp>
      <p:sp>
        <p:nvSpPr>
          <p:cNvPr id="3" name="Sous-titre 2">
            <a:extLst>
              <a:ext uri="{FF2B5EF4-FFF2-40B4-BE49-F238E27FC236}">
                <a16:creationId xmlns:a16="http://schemas.microsoft.com/office/drawing/2014/main" id="{69616FBA-A44E-A5D0-521E-675D961F3469}"/>
              </a:ext>
            </a:extLst>
          </p:cNvPr>
          <p:cNvSpPr>
            <a:spLocks noGrp="1"/>
          </p:cNvSpPr>
          <p:nvPr>
            <p:ph idx="1"/>
          </p:nvPr>
        </p:nvSpPr>
        <p:spPr/>
        <p:txBody>
          <a:bodyPr anchor="ctr">
            <a:normAutofit fontScale="85000" lnSpcReduction="20000"/>
          </a:bodyPr>
          <a:lstStyle/>
          <a:p>
            <a:pPr marL="0" indent="0">
              <a:buNone/>
            </a:pPr>
            <a:r>
              <a:rPr lang="fr-FR" b="0" i="0" dirty="0">
                <a:solidFill>
                  <a:srgbClr val="0057AC"/>
                </a:solidFill>
                <a:effectLst/>
                <a:latin typeface="Object Sans"/>
              </a:rPr>
              <a:t>Ce qui est attendu pour cette réponse:</a:t>
            </a:r>
          </a:p>
          <a:p>
            <a:pPr marL="0" indent="0" algn="l">
              <a:buNone/>
            </a:pPr>
            <a:r>
              <a:rPr lang="fr-FR" b="0" dirty="0">
                <a:solidFill>
                  <a:srgbClr val="0B113A"/>
                </a:solidFill>
                <a:effectLst/>
                <a:latin typeface="Object Sans"/>
              </a:rPr>
              <a:t>Minimum 1 force et 1 faiblesse</a:t>
            </a:r>
          </a:p>
          <a:p>
            <a:pPr marL="0" indent="0" algn="l">
              <a:buNone/>
            </a:pPr>
            <a:endParaRPr lang="fr-FR" b="0" dirty="0">
              <a:solidFill>
                <a:srgbClr val="0B113A"/>
              </a:solidFill>
              <a:effectLst/>
              <a:latin typeface="Object Sans"/>
            </a:endParaRPr>
          </a:p>
          <a:p>
            <a:pPr marL="0" indent="0" algn="l">
              <a:buNone/>
            </a:pPr>
            <a:r>
              <a:rPr lang="fr-FR" b="0" i="1" u="sng" dirty="0">
                <a:solidFill>
                  <a:srgbClr val="0B113A"/>
                </a:solidFill>
                <a:effectLst/>
                <a:latin typeface="Object Sans"/>
              </a:rPr>
              <a:t>Réponse</a:t>
            </a:r>
            <a:r>
              <a:rPr lang="fr-FR" b="0" i="0" dirty="0">
                <a:solidFill>
                  <a:srgbClr val="0B113A"/>
                </a:solidFill>
                <a:effectLst/>
                <a:latin typeface="Object Sans"/>
              </a:rPr>
              <a:t> :</a:t>
            </a:r>
          </a:p>
          <a:p>
            <a:pPr algn="l"/>
            <a:r>
              <a:rPr lang="fr-FR" b="0" i="0" dirty="0">
                <a:solidFill>
                  <a:srgbClr val="0B113A"/>
                </a:solidFill>
                <a:effectLst/>
                <a:latin typeface="Object Sans"/>
              </a:rPr>
              <a:t>Sur le plan méthodologique, on peut voir comme force le taux de réponse de 73 % de la population cible. L'approche est bien structurée et on voit clairement le lien entre les éléments conceptuels, les choix méthodologiques ainsi que les résultats présentés. La planification conceptuelle a permis d'identifier des questions offrant un tour qui semble assez complet de la situation (offre de formation, support pédagogique, etc.). La méthode retenue de l'enquête est bien alignée avec le but général qui est d'obtenir un portrait détaillé de la situation et les éléments de son devis correspondent bien à ce qui est recherché.</a:t>
            </a:r>
          </a:p>
          <a:p>
            <a:pPr algn="l"/>
            <a:r>
              <a:rPr lang="fr-FR" b="0" i="0" dirty="0">
                <a:solidFill>
                  <a:srgbClr val="0B113A"/>
                </a:solidFill>
                <a:effectLst/>
                <a:latin typeface="Object Sans"/>
              </a:rPr>
              <a:t>Il manque un peu de détails quant à l’outil de collecte (par exemple, la présence ou l’absence d’un pré-test). </a:t>
            </a:r>
            <a:r>
              <a:rPr lang="fr-FR" b="0" i="1" dirty="0">
                <a:solidFill>
                  <a:srgbClr val="0B113A"/>
                </a:solidFill>
                <a:effectLst/>
                <a:latin typeface="Object Sans"/>
              </a:rPr>
              <a:t>[734 caractères]</a:t>
            </a:r>
            <a:r>
              <a:rPr lang="fr-FR" b="0" i="0" dirty="0">
                <a:solidFill>
                  <a:srgbClr val="0B113A"/>
                </a:solidFill>
                <a:effectLst/>
                <a:latin typeface="Object Sans"/>
              </a:rPr>
              <a:t> </a:t>
            </a:r>
          </a:p>
          <a:p>
            <a:pPr marL="0" indent="0" algn="l">
              <a:buNone/>
            </a:pPr>
            <a:endParaRPr lang="fr-FR" b="0" i="0" dirty="0">
              <a:solidFill>
                <a:srgbClr val="0B113A"/>
              </a:solidFill>
              <a:effectLst/>
              <a:latin typeface="Object Sans"/>
            </a:endParaRPr>
          </a:p>
        </p:txBody>
      </p:sp>
      <p:sp>
        <p:nvSpPr>
          <p:cNvPr id="4" name="Espace réservé du numéro de diapositive 3">
            <a:extLst>
              <a:ext uri="{FF2B5EF4-FFF2-40B4-BE49-F238E27FC236}">
                <a16:creationId xmlns:a16="http://schemas.microsoft.com/office/drawing/2014/main" id="{DDB4588E-9950-71C2-BF7B-59A8F0140308}"/>
              </a:ext>
            </a:extLst>
          </p:cNvPr>
          <p:cNvSpPr>
            <a:spLocks noGrp="1"/>
          </p:cNvSpPr>
          <p:nvPr>
            <p:ph type="sldNum" sz="quarter" idx="12"/>
          </p:nvPr>
        </p:nvSpPr>
        <p:spPr/>
        <p:txBody>
          <a:bodyPr/>
          <a:lstStyle/>
          <a:p>
            <a:fld id="{BC8B4FB7-AB8A-41EC-A5E3-0904986CC267}" type="slidenum">
              <a:rPr lang="fr-CA" smtClean="0"/>
              <a:t>40</a:t>
            </a:fld>
            <a:endParaRPr lang="fr-CA"/>
          </a:p>
        </p:txBody>
      </p:sp>
    </p:spTree>
    <p:extLst>
      <p:ext uri="{BB962C8B-B14F-4D97-AF65-F5344CB8AC3E}">
        <p14:creationId xmlns:p14="http://schemas.microsoft.com/office/powerpoint/2010/main" val="29159863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E0D8CE"/>
        </a:solidFill>
        <a:effectLst/>
      </p:bgPr>
    </p:bg>
    <p:spTree>
      <p:nvGrpSpPr>
        <p:cNvPr id="1" name="">
          <a:extLst>
            <a:ext uri="{FF2B5EF4-FFF2-40B4-BE49-F238E27FC236}">
              <a16:creationId xmlns:a16="http://schemas.microsoft.com/office/drawing/2014/main" id="{C87D6D26-817F-360B-E842-7B269DB86B3A}"/>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E55DB75B-19AA-8EDB-14A1-6C77C380DCA9}"/>
              </a:ext>
            </a:extLst>
          </p:cNvPr>
          <p:cNvSpPr>
            <a:spLocks noGrp="1"/>
          </p:cNvSpPr>
          <p:nvPr>
            <p:ph type="title"/>
          </p:nvPr>
        </p:nvSpPr>
        <p:spPr/>
        <p:txBody>
          <a:bodyPr/>
          <a:lstStyle/>
          <a:p>
            <a:r>
              <a:rPr lang="fr-CA" dirty="0"/>
              <a:t>Retour sur le texte de Noel – Question 8b</a:t>
            </a:r>
          </a:p>
        </p:txBody>
      </p:sp>
      <p:sp>
        <p:nvSpPr>
          <p:cNvPr id="3" name="Sous-titre 2">
            <a:extLst>
              <a:ext uri="{FF2B5EF4-FFF2-40B4-BE49-F238E27FC236}">
                <a16:creationId xmlns:a16="http://schemas.microsoft.com/office/drawing/2014/main" id="{A36853CB-22DF-D573-3110-E8CAB4D62126}"/>
              </a:ext>
            </a:extLst>
          </p:cNvPr>
          <p:cNvSpPr>
            <a:spLocks noGrp="1"/>
          </p:cNvSpPr>
          <p:nvPr>
            <p:ph idx="1"/>
          </p:nvPr>
        </p:nvSpPr>
        <p:spPr/>
        <p:txBody>
          <a:bodyPr anchor="ctr">
            <a:normAutofit/>
          </a:bodyPr>
          <a:lstStyle/>
          <a:p>
            <a:pPr marL="0" indent="0" algn="l">
              <a:buNone/>
            </a:pPr>
            <a:r>
              <a:rPr lang="fr-FR" b="0" i="0" dirty="0">
                <a:solidFill>
                  <a:srgbClr val="0057AC"/>
                </a:solidFill>
                <a:effectLst/>
                <a:latin typeface="Object Sans"/>
              </a:rPr>
              <a:t>Question 8 : Votre impression globale de l’article (10 points)</a:t>
            </a:r>
          </a:p>
          <a:p>
            <a:pPr marL="0" indent="0" algn="l">
              <a:buNone/>
            </a:pPr>
            <a:r>
              <a:rPr lang="fr-FR" b="1" i="0" dirty="0">
                <a:solidFill>
                  <a:srgbClr val="0B113A"/>
                </a:solidFill>
                <a:effectLst/>
                <a:latin typeface="Object Sans"/>
              </a:rPr>
              <a:t>b)      Résumez les forces et les faiblesses de cet article liées au support de diffusion qu’est l’article (par exemple, le niveau de détail fourni, la présentation des résultats, le style d’écriture). </a:t>
            </a:r>
            <a:r>
              <a:rPr lang="fr-FR" b="0" i="1" dirty="0">
                <a:solidFill>
                  <a:srgbClr val="0B113A"/>
                </a:solidFill>
                <a:effectLst/>
                <a:latin typeface="Object Sans"/>
              </a:rPr>
              <a:t>Prenez soin d’aborder tant les forces que les faiblesses. [2,5 points] </a:t>
            </a:r>
            <a:r>
              <a:rPr lang="fr-FR" b="0" i="0" dirty="0">
                <a:solidFill>
                  <a:srgbClr val="0B113A"/>
                </a:solidFill>
                <a:effectLst/>
                <a:latin typeface="Object Sans"/>
              </a:rPr>
              <a:t>(1 000 caractères maximum incluant les espaces)</a:t>
            </a:r>
          </a:p>
        </p:txBody>
      </p:sp>
      <p:sp>
        <p:nvSpPr>
          <p:cNvPr id="4" name="Espace réservé du numéro de diapositive 3">
            <a:extLst>
              <a:ext uri="{FF2B5EF4-FFF2-40B4-BE49-F238E27FC236}">
                <a16:creationId xmlns:a16="http://schemas.microsoft.com/office/drawing/2014/main" id="{F4E3BE41-AD08-6587-EB00-A71130734477}"/>
              </a:ext>
            </a:extLst>
          </p:cNvPr>
          <p:cNvSpPr>
            <a:spLocks noGrp="1"/>
          </p:cNvSpPr>
          <p:nvPr>
            <p:ph type="sldNum" sz="quarter" idx="12"/>
          </p:nvPr>
        </p:nvSpPr>
        <p:spPr/>
        <p:txBody>
          <a:bodyPr/>
          <a:lstStyle/>
          <a:p>
            <a:fld id="{BC8B4FB7-AB8A-41EC-A5E3-0904986CC267}" type="slidenum">
              <a:rPr lang="fr-CA" smtClean="0"/>
              <a:t>41</a:t>
            </a:fld>
            <a:endParaRPr lang="fr-CA"/>
          </a:p>
        </p:txBody>
      </p:sp>
    </p:spTree>
    <p:extLst>
      <p:ext uri="{BB962C8B-B14F-4D97-AF65-F5344CB8AC3E}">
        <p14:creationId xmlns:p14="http://schemas.microsoft.com/office/powerpoint/2010/main" val="12865106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E0D8CE"/>
        </a:solidFill>
        <a:effectLst/>
      </p:bgPr>
    </p:bg>
    <p:spTree>
      <p:nvGrpSpPr>
        <p:cNvPr id="1" name="">
          <a:extLst>
            <a:ext uri="{FF2B5EF4-FFF2-40B4-BE49-F238E27FC236}">
              <a16:creationId xmlns:a16="http://schemas.microsoft.com/office/drawing/2014/main" id="{90AA1F03-9C7A-93BD-482C-1BC5955519B4}"/>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466F118-F9D5-4025-FF11-46CD11C4A36C}"/>
              </a:ext>
            </a:extLst>
          </p:cNvPr>
          <p:cNvSpPr>
            <a:spLocks noGrp="1"/>
          </p:cNvSpPr>
          <p:nvPr>
            <p:ph type="title"/>
          </p:nvPr>
        </p:nvSpPr>
        <p:spPr/>
        <p:txBody>
          <a:bodyPr/>
          <a:lstStyle/>
          <a:p>
            <a:r>
              <a:rPr lang="fr-CA" dirty="0"/>
              <a:t>Retour sur le texte de Noel – Question 8b</a:t>
            </a:r>
          </a:p>
        </p:txBody>
      </p:sp>
      <p:sp>
        <p:nvSpPr>
          <p:cNvPr id="3" name="Sous-titre 2">
            <a:extLst>
              <a:ext uri="{FF2B5EF4-FFF2-40B4-BE49-F238E27FC236}">
                <a16:creationId xmlns:a16="http://schemas.microsoft.com/office/drawing/2014/main" id="{884E7C1F-DE34-8258-9C0B-C4BA805380F0}"/>
              </a:ext>
            </a:extLst>
          </p:cNvPr>
          <p:cNvSpPr>
            <a:spLocks noGrp="1"/>
          </p:cNvSpPr>
          <p:nvPr>
            <p:ph idx="1"/>
          </p:nvPr>
        </p:nvSpPr>
        <p:spPr/>
        <p:txBody>
          <a:bodyPr anchor="ctr">
            <a:normAutofit fontScale="77500" lnSpcReduction="20000"/>
          </a:bodyPr>
          <a:lstStyle/>
          <a:p>
            <a:pPr marL="0" indent="0">
              <a:buNone/>
            </a:pPr>
            <a:r>
              <a:rPr lang="fr-FR" b="0" i="0" dirty="0">
                <a:solidFill>
                  <a:srgbClr val="0057AC"/>
                </a:solidFill>
                <a:effectLst/>
                <a:latin typeface="Object Sans"/>
              </a:rPr>
              <a:t>Ce qui est attendu pour cette réponse:</a:t>
            </a:r>
          </a:p>
          <a:p>
            <a:pPr marL="0" indent="0" algn="l">
              <a:buNone/>
            </a:pPr>
            <a:r>
              <a:rPr lang="fr-FR" b="0" dirty="0">
                <a:solidFill>
                  <a:srgbClr val="0B113A"/>
                </a:solidFill>
                <a:effectLst/>
                <a:latin typeface="Object Sans"/>
              </a:rPr>
              <a:t>Minimum 1 force et 1 faiblesse</a:t>
            </a:r>
          </a:p>
          <a:p>
            <a:pPr marL="0" indent="0" algn="l">
              <a:buNone/>
            </a:pPr>
            <a:endParaRPr lang="fr-FR" b="0" dirty="0">
              <a:solidFill>
                <a:srgbClr val="0B113A"/>
              </a:solidFill>
              <a:effectLst/>
              <a:latin typeface="Object Sans"/>
            </a:endParaRPr>
          </a:p>
          <a:p>
            <a:pPr marL="0" indent="0" algn="l">
              <a:buNone/>
            </a:pPr>
            <a:r>
              <a:rPr lang="fr-FR" b="0" i="1" u="sng" dirty="0">
                <a:solidFill>
                  <a:srgbClr val="0B113A"/>
                </a:solidFill>
                <a:effectLst/>
                <a:latin typeface="Object Sans"/>
              </a:rPr>
              <a:t>Réponse</a:t>
            </a:r>
            <a:r>
              <a:rPr lang="fr-FR" b="0" i="0" dirty="0">
                <a:solidFill>
                  <a:srgbClr val="0B113A"/>
                </a:solidFill>
                <a:effectLst/>
                <a:latin typeface="Object Sans"/>
              </a:rPr>
              <a:t> :</a:t>
            </a:r>
          </a:p>
          <a:p>
            <a:pPr algn="l"/>
            <a:r>
              <a:rPr lang="fr-FR" b="0" i="0" dirty="0">
                <a:solidFill>
                  <a:srgbClr val="0B113A"/>
                </a:solidFill>
                <a:effectLst/>
                <a:latin typeface="Object Sans"/>
              </a:rPr>
              <a:t>L’article est bien rédigé et se lit bien. Ce dernier suit bien le déroulement logique de ce type d’article allant de la problématique, aux orientations de la recherche, à la méthodologie, aux résultats et à leur discussion et finalement à la conclusion. Des sous-titres explicites auraient été intéressants pour mieux en faire ressortir la structure.</a:t>
            </a:r>
          </a:p>
          <a:p>
            <a:pPr algn="l"/>
            <a:r>
              <a:rPr lang="fr-FR" b="0" i="0" dirty="0">
                <a:solidFill>
                  <a:srgbClr val="0B113A"/>
                </a:solidFill>
                <a:effectLst/>
                <a:latin typeface="Object Sans"/>
              </a:rPr>
              <a:t>Le manque de détails méthodologiques sur certains points empêche de pouvoir juger plus complètement de la qualité de la recherche. Les différentes « recommandations » faites, par exemple la mise sur pied d'équipes pédagogiques, sont un peu éparpillées dans le texte; il aurait été intéressant que cela soit regrouper pour peut-être mieux faire comprendre l'intérêt et l'utilité de la recherche. </a:t>
            </a:r>
            <a:r>
              <a:rPr lang="fr-FR" b="0" i="1" dirty="0">
                <a:solidFill>
                  <a:srgbClr val="0B113A"/>
                </a:solidFill>
                <a:effectLst/>
                <a:latin typeface="Object Sans"/>
              </a:rPr>
              <a:t>[744 caractères]</a:t>
            </a:r>
            <a:r>
              <a:rPr lang="fr-FR" b="0" i="0" dirty="0">
                <a:solidFill>
                  <a:srgbClr val="0B113A"/>
                </a:solidFill>
                <a:effectLst/>
                <a:latin typeface="Object Sans"/>
              </a:rPr>
              <a:t> </a:t>
            </a:r>
          </a:p>
          <a:p>
            <a:pPr marL="0" indent="0" algn="l">
              <a:buNone/>
            </a:pPr>
            <a:endParaRPr lang="fr-FR" b="0" i="0" dirty="0">
              <a:solidFill>
                <a:srgbClr val="0B113A"/>
              </a:solidFill>
              <a:effectLst/>
              <a:latin typeface="Object Sans"/>
            </a:endParaRPr>
          </a:p>
        </p:txBody>
      </p:sp>
      <p:sp>
        <p:nvSpPr>
          <p:cNvPr id="4" name="Espace réservé du numéro de diapositive 3">
            <a:extLst>
              <a:ext uri="{FF2B5EF4-FFF2-40B4-BE49-F238E27FC236}">
                <a16:creationId xmlns:a16="http://schemas.microsoft.com/office/drawing/2014/main" id="{F78D22DD-C0A0-E4D5-4311-36C7552E6010}"/>
              </a:ext>
            </a:extLst>
          </p:cNvPr>
          <p:cNvSpPr>
            <a:spLocks noGrp="1"/>
          </p:cNvSpPr>
          <p:nvPr>
            <p:ph type="sldNum" sz="quarter" idx="12"/>
          </p:nvPr>
        </p:nvSpPr>
        <p:spPr/>
        <p:txBody>
          <a:bodyPr/>
          <a:lstStyle/>
          <a:p>
            <a:fld id="{BC8B4FB7-AB8A-41EC-A5E3-0904986CC267}" type="slidenum">
              <a:rPr lang="fr-CA" smtClean="0"/>
              <a:t>42</a:t>
            </a:fld>
            <a:endParaRPr lang="fr-CA"/>
          </a:p>
        </p:txBody>
      </p:sp>
    </p:spTree>
    <p:extLst>
      <p:ext uri="{BB962C8B-B14F-4D97-AF65-F5344CB8AC3E}">
        <p14:creationId xmlns:p14="http://schemas.microsoft.com/office/powerpoint/2010/main" val="42032577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E0D8CE"/>
        </a:solidFill>
        <a:effectLst/>
      </p:bgPr>
    </p:bg>
    <p:spTree>
      <p:nvGrpSpPr>
        <p:cNvPr id="1" name="">
          <a:extLst>
            <a:ext uri="{FF2B5EF4-FFF2-40B4-BE49-F238E27FC236}">
              <a16:creationId xmlns:a16="http://schemas.microsoft.com/office/drawing/2014/main" id="{4B76AEBE-8737-ED4F-E70B-BF10F5F945C1}"/>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1C5B2F05-1662-0742-E7C1-2B29E13B2D5C}"/>
              </a:ext>
            </a:extLst>
          </p:cNvPr>
          <p:cNvSpPr>
            <a:spLocks noGrp="1"/>
          </p:cNvSpPr>
          <p:nvPr>
            <p:ph type="title"/>
          </p:nvPr>
        </p:nvSpPr>
        <p:spPr/>
        <p:txBody>
          <a:bodyPr/>
          <a:lstStyle/>
          <a:p>
            <a:r>
              <a:rPr lang="fr-CA" dirty="0"/>
              <a:t>Retour sur le texte de Noel – Question 8c</a:t>
            </a:r>
          </a:p>
        </p:txBody>
      </p:sp>
      <p:sp>
        <p:nvSpPr>
          <p:cNvPr id="3" name="Sous-titre 2">
            <a:extLst>
              <a:ext uri="{FF2B5EF4-FFF2-40B4-BE49-F238E27FC236}">
                <a16:creationId xmlns:a16="http://schemas.microsoft.com/office/drawing/2014/main" id="{53FFF82B-AAFC-6BCD-20F5-B2B1A24D164F}"/>
              </a:ext>
            </a:extLst>
          </p:cNvPr>
          <p:cNvSpPr>
            <a:spLocks noGrp="1"/>
          </p:cNvSpPr>
          <p:nvPr>
            <p:ph idx="1"/>
          </p:nvPr>
        </p:nvSpPr>
        <p:spPr/>
        <p:txBody>
          <a:bodyPr anchor="ctr">
            <a:normAutofit/>
          </a:bodyPr>
          <a:lstStyle/>
          <a:p>
            <a:pPr marL="0" indent="0" algn="l">
              <a:buNone/>
            </a:pPr>
            <a:r>
              <a:rPr lang="fr-FR" b="0" i="0" dirty="0">
                <a:solidFill>
                  <a:srgbClr val="0057AC"/>
                </a:solidFill>
                <a:effectLst/>
                <a:latin typeface="Object Sans"/>
              </a:rPr>
              <a:t>Question 8 : Votre impression globale de l’article (10 points)</a:t>
            </a:r>
          </a:p>
          <a:p>
            <a:pPr marL="0" indent="0" algn="l">
              <a:buNone/>
            </a:pPr>
            <a:r>
              <a:rPr lang="fr-FR" b="1" i="0" dirty="0">
                <a:solidFill>
                  <a:srgbClr val="0B113A"/>
                </a:solidFill>
                <a:effectLst/>
                <a:latin typeface="Object Sans"/>
              </a:rPr>
              <a:t>c)       Selon vous, dans quelle mesure les résultats et les conclusions présentés dans l’article pourraient s’appliquer dans d’autres contextes (d’autres milieux par exemple)? Quels enseignements pouvez-vous légitimement en tirer? </a:t>
            </a:r>
            <a:r>
              <a:rPr lang="fr-FR" b="0" i="1" dirty="0">
                <a:solidFill>
                  <a:srgbClr val="0B113A"/>
                </a:solidFill>
                <a:effectLst/>
                <a:latin typeface="Object Sans"/>
              </a:rPr>
              <a:t>En sus de vous exprimer à partir de l’article, prononcez-vous sur la base de votre expérience, de vos lectures antérieures, etc.</a:t>
            </a:r>
            <a:r>
              <a:rPr lang="fr-FR" b="1" i="0" dirty="0">
                <a:solidFill>
                  <a:srgbClr val="0B113A"/>
                </a:solidFill>
                <a:effectLst/>
                <a:latin typeface="Object Sans"/>
              </a:rPr>
              <a:t> </a:t>
            </a:r>
            <a:r>
              <a:rPr lang="fr-FR" b="0" i="1" dirty="0">
                <a:solidFill>
                  <a:srgbClr val="0B113A"/>
                </a:solidFill>
                <a:effectLst/>
                <a:latin typeface="Object Sans"/>
              </a:rPr>
              <a:t>[5 points] </a:t>
            </a:r>
            <a:r>
              <a:rPr lang="fr-FR" b="0" i="0" dirty="0">
                <a:solidFill>
                  <a:srgbClr val="0B113A"/>
                </a:solidFill>
                <a:effectLst/>
                <a:latin typeface="Object Sans"/>
              </a:rPr>
              <a:t>(1 000 caractères maximum incluant les espaces)</a:t>
            </a:r>
          </a:p>
        </p:txBody>
      </p:sp>
      <p:sp>
        <p:nvSpPr>
          <p:cNvPr id="4" name="Espace réservé du numéro de diapositive 3">
            <a:extLst>
              <a:ext uri="{FF2B5EF4-FFF2-40B4-BE49-F238E27FC236}">
                <a16:creationId xmlns:a16="http://schemas.microsoft.com/office/drawing/2014/main" id="{5E796AE4-0E03-1D93-EF19-6CD6173DF920}"/>
              </a:ext>
            </a:extLst>
          </p:cNvPr>
          <p:cNvSpPr>
            <a:spLocks noGrp="1"/>
          </p:cNvSpPr>
          <p:nvPr>
            <p:ph type="sldNum" sz="quarter" idx="12"/>
          </p:nvPr>
        </p:nvSpPr>
        <p:spPr/>
        <p:txBody>
          <a:bodyPr/>
          <a:lstStyle/>
          <a:p>
            <a:fld id="{BC8B4FB7-AB8A-41EC-A5E3-0904986CC267}" type="slidenum">
              <a:rPr lang="fr-CA" smtClean="0"/>
              <a:t>43</a:t>
            </a:fld>
            <a:endParaRPr lang="fr-CA"/>
          </a:p>
        </p:txBody>
      </p:sp>
    </p:spTree>
    <p:extLst>
      <p:ext uri="{BB962C8B-B14F-4D97-AF65-F5344CB8AC3E}">
        <p14:creationId xmlns:p14="http://schemas.microsoft.com/office/powerpoint/2010/main" val="11493099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rgbClr val="E0D8CE"/>
        </a:solidFill>
        <a:effectLst/>
      </p:bgPr>
    </p:bg>
    <p:spTree>
      <p:nvGrpSpPr>
        <p:cNvPr id="1" name="">
          <a:extLst>
            <a:ext uri="{FF2B5EF4-FFF2-40B4-BE49-F238E27FC236}">
              <a16:creationId xmlns:a16="http://schemas.microsoft.com/office/drawing/2014/main" id="{F6010308-B36D-BF05-D8FE-EE49AC2CE59F}"/>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F41D2B18-EF70-73BA-A2B1-DBC3A54D8411}"/>
              </a:ext>
            </a:extLst>
          </p:cNvPr>
          <p:cNvSpPr>
            <a:spLocks noGrp="1"/>
          </p:cNvSpPr>
          <p:nvPr>
            <p:ph type="title"/>
          </p:nvPr>
        </p:nvSpPr>
        <p:spPr/>
        <p:txBody>
          <a:bodyPr/>
          <a:lstStyle/>
          <a:p>
            <a:r>
              <a:rPr lang="fr-CA" dirty="0"/>
              <a:t>Retour sur le texte de Noel – Question 8c</a:t>
            </a:r>
          </a:p>
        </p:txBody>
      </p:sp>
      <p:sp>
        <p:nvSpPr>
          <p:cNvPr id="3" name="Sous-titre 2">
            <a:extLst>
              <a:ext uri="{FF2B5EF4-FFF2-40B4-BE49-F238E27FC236}">
                <a16:creationId xmlns:a16="http://schemas.microsoft.com/office/drawing/2014/main" id="{B9EA986A-68E6-694D-C726-60E142BD89F0}"/>
              </a:ext>
            </a:extLst>
          </p:cNvPr>
          <p:cNvSpPr>
            <a:spLocks noGrp="1"/>
          </p:cNvSpPr>
          <p:nvPr>
            <p:ph idx="1"/>
          </p:nvPr>
        </p:nvSpPr>
        <p:spPr/>
        <p:txBody>
          <a:bodyPr anchor="ctr">
            <a:normAutofit fontScale="70000" lnSpcReduction="20000"/>
          </a:bodyPr>
          <a:lstStyle/>
          <a:p>
            <a:pPr marL="0" indent="0">
              <a:buNone/>
            </a:pPr>
            <a:r>
              <a:rPr lang="fr-FR" b="0" i="0" dirty="0">
                <a:solidFill>
                  <a:srgbClr val="0057AC"/>
                </a:solidFill>
                <a:effectLst/>
                <a:latin typeface="Object Sans"/>
              </a:rPr>
              <a:t>Ce qui est attendu pour cette réponse:</a:t>
            </a:r>
          </a:p>
          <a:p>
            <a:pPr marL="0" indent="0" algn="l">
              <a:buNone/>
            </a:pPr>
            <a:r>
              <a:rPr lang="fr-FR" b="0" dirty="0">
                <a:solidFill>
                  <a:srgbClr val="0B113A"/>
                </a:solidFill>
                <a:effectLst/>
                <a:latin typeface="Object Sans"/>
              </a:rPr>
              <a:t>Il faut retrouver d’une part </a:t>
            </a:r>
            <a:r>
              <a:rPr lang="fr-FR" dirty="0">
                <a:solidFill>
                  <a:srgbClr val="0B113A"/>
                </a:solidFill>
                <a:latin typeface="Object Sans"/>
              </a:rPr>
              <a:t>une réflexion sur le contexte (</a:t>
            </a:r>
            <a:r>
              <a:rPr lang="fr-FR" b="0" dirty="0">
                <a:solidFill>
                  <a:srgbClr val="0B113A"/>
                </a:solidFill>
                <a:effectLst/>
                <a:latin typeface="Object Sans"/>
              </a:rPr>
              <a:t>les résultats sont-ils spécifiques au contexte étudié?). D’autre part, il faut aussi retrouver une réflexion par rapport à l’utilité des résultats.</a:t>
            </a:r>
          </a:p>
          <a:p>
            <a:pPr marL="0" indent="0" algn="l">
              <a:buNone/>
            </a:pPr>
            <a:r>
              <a:rPr lang="fr-FR" b="0" i="1" u="sng" dirty="0">
                <a:solidFill>
                  <a:srgbClr val="0B113A"/>
                </a:solidFill>
                <a:effectLst/>
                <a:latin typeface="Object Sans"/>
              </a:rPr>
              <a:t>Réponse</a:t>
            </a:r>
            <a:r>
              <a:rPr lang="fr-FR" b="0" i="0" dirty="0">
                <a:solidFill>
                  <a:srgbClr val="0B113A"/>
                </a:solidFill>
                <a:effectLst/>
                <a:latin typeface="Object Sans"/>
              </a:rPr>
              <a:t> :</a:t>
            </a:r>
          </a:p>
          <a:p>
            <a:pPr algn="l"/>
            <a:r>
              <a:rPr lang="fr-FR" b="0" i="0" dirty="0">
                <a:solidFill>
                  <a:srgbClr val="0B113A"/>
                </a:solidFill>
                <a:effectLst/>
                <a:latin typeface="Object Sans"/>
              </a:rPr>
              <a:t>Les recommandations parsemées dans l'article permettent d'ancrer les résultats au niveau des pratiques sur le terrain. Une bibliothèque pourrait ainsi prendre en considération ces recommandations pour améliorer la formation offerte, mais les recommandations ici offertes sont très générales et ne peuvent avoir qu'un impact direct assez restreint sur les pratiques.</a:t>
            </a:r>
          </a:p>
          <a:p>
            <a:pPr algn="l"/>
            <a:r>
              <a:rPr lang="fr-FR" b="0" i="0" dirty="0">
                <a:solidFill>
                  <a:srgbClr val="0B113A"/>
                </a:solidFill>
                <a:effectLst/>
                <a:latin typeface="Object Sans"/>
              </a:rPr>
              <a:t>La recherche a été faite en 1997; les résultats datent ainsi de plus de 25 ans ce qui en limite l’applicabilité. Elle pourrait être utilisée comme point de comparaison pour une autre étude pour voir si le portrait a changé au fil des ans.</a:t>
            </a:r>
          </a:p>
          <a:p>
            <a:pPr algn="l"/>
            <a:r>
              <a:rPr lang="fr-FR" b="0" i="0" dirty="0">
                <a:solidFill>
                  <a:srgbClr val="0B113A"/>
                </a:solidFill>
                <a:effectLst/>
                <a:latin typeface="Object Sans"/>
              </a:rPr>
              <a:t>Finalement, la recherche ayant été faite en France, il faudrait s’assurer que les structures sont similaires aux structures québécoises avant d’en évaluer la </a:t>
            </a:r>
            <a:r>
              <a:rPr lang="fr-FR" b="0" i="0" dirty="0" err="1">
                <a:solidFill>
                  <a:srgbClr val="0B113A"/>
                </a:solidFill>
                <a:effectLst/>
                <a:latin typeface="Object Sans"/>
              </a:rPr>
              <a:t>généralisabilité</a:t>
            </a:r>
            <a:r>
              <a:rPr lang="fr-FR" b="0" i="0" dirty="0">
                <a:solidFill>
                  <a:srgbClr val="0B113A"/>
                </a:solidFill>
                <a:effectLst/>
                <a:latin typeface="Object Sans"/>
              </a:rPr>
              <a:t>.  </a:t>
            </a:r>
            <a:r>
              <a:rPr lang="fr-FR" b="0" i="1" dirty="0">
                <a:solidFill>
                  <a:srgbClr val="0B113A"/>
                </a:solidFill>
                <a:effectLst/>
                <a:latin typeface="Object Sans"/>
              </a:rPr>
              <a:t>[779 caractères]</a:t>
            </a:r>
            <a:endParaRPr lang="fr-FR" b="0" i="0" dirty="0">
              <a:solidFill>
                <a:srgbClr val="0B113A"/>
              </a:solidFill>
              <a:effectLst/>
              <a:latin typeface="Object Sans"/>
            </a:endParaRPr>
          </a:p>
          <a:p>
            <a:pPr marL="0" indent="0" algn="l">
              <a:buNone/>
            </a:pPr>
            <a:endParaRPr lang="fr-FR" b="0" i="0" dirty="0">
              <a:solidFill>
                <a:srgbClr val="0B113A"/>
              </a:solidFill>
              <a:effectLst/>
              <a:latin typeface="Object Sans"/>
            </a:endParaRPr>
          </a:p>
        </p:txBody>
      </p:sp>
      <p:sp>
        <p:nvSpPr>
          <p:cNvPr id="4" name="Espace réservé du numéro de diapositive 3">
            <a:extLst>
              <a:ext uri="{FF2B5EF4-FFF2-40B4-BE49-F238E27FC236}">
                <a16:creationId xmlns:a16="http://schemas.microsoft.com/office/drawing/2014/main" id="{667B418E-84F7-8872-F64A-B220D8052127}"/>
              </a:ext>
            </a:extLst>
          </p:cNvPr>
          <p:cNvSpPr>
            <a:spLocks noGrp="1"/>
          </p:cNvSpPr>
          <p:nvPr>
            <p:ph type="sldNum" sz="quarter" idx="12"/>
          </p:nvPr>
        </p:nvSpPr>
        <p:spPr/>
        <p:txBody>
          <a:bodyPr/>
          <a:lstStyle/>
          <a:p>
            <a:fld id="{BC8B4FB7-AB8A-41EC-A5E3-0904986CC267}" type="slidenum">
              <a:rPr lang="fr-CA" smtClean="0"/>
              <a:t>44</a:t>
            </a:fld>
            <a:endParaRPr lang="fr-CA"/>
          </a:p>
        </p:txBody>
      </p:sp>
    </p:spTree>
    <p:extLst>
      <p:ext uri="{BB962C8B-B14F-4D97-AF65-F5344CB8AC3E}">
        <p14:creationId xmlns:p14="http://schemas.microsoft.com/office/powerpoint/2010/main" val="18713527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BFAF9C">
            <a:alpha val="49000"/>
          </a:srgbClr>
        </a:solidFill>
        <a:effectLst/>
      </p:bgPr>
    </p:bg>
    <p:spTree>
      <p:nvGrpSpPr>
        <p:cNvPr id="1" name="">
          <a:extLst>
            <a:ext uri="{FF2B5EF4-FFF2-40B4-BE49-F238E27FC236}">
              <a16:creationId xmlns:a16="http://schemas.microsoft.com/office/drawing/2014/main" id="{CE2F618A-4E43-819D-F5BD-62DCE574B79C}"/>
            </a:ext>
          </a:extLst>
        </p:cNvPr>
        <p:cNvGrpSpPr/>
        <p:nvPr/>
      </p:nvGrpSpPr>
      <p:grpSpPr>
        <a:xfrm>
          <a:off x="0" y="0"/>
          <a:ext cx="0" cy="0"/>
          <a:chOff x="0" y="0"/>
          <a:chExt cx="0" cy="0"/>
        </a:xfrm>
      </p:grpSpPr>
      <p:sp>
        <p:nvSpPr>
          <p:cNvPr id="5" name="Titre 4">
            <a:extLst>
              <a:ext uri="{FF2B5EF4-FFF2-40B4-BE49-F238E27FC236}">
                <a16:creationId xmlns:a16="http://schemas.microsoft.com/office/drawing/2014/main" id="{3EEF0A2D-61E1-BB69-A844-A4A7B1DDD8C9}"/>
              </a:ext>
            </a:extLst>
          </p:cNvPr>
          <p:cNvSpPr>
            <a:spLocks noGrp="1"/>
          </p:cNvSpPr>
          <p:nvPr>
            <p:ph type="title"/>
          </p:nvPr>
        </p:nvSpPr>
        <p:spPr/>
        <p:txBody>
          <a:bodyPr/>
          <a:lstStyle/>
          <a:p>
            <a:r>
              <a:rPr lang="fr-CA" dirty="0"/>
              <a:t>8. Tableau</a:t>
            </a:r>
          </a:p>
        </p:txBody>
      </p:sp>
      <p:sp>
        <p:nvSpPr>
          <p:cNvPr id="7" name="Espace réservé du texte 6">
            <a:extLst>
              <a:ext uri="{FF2B5EF4-FFF2-40B4-BE49-F238E27FC236}">
                <a16:creationId xmlns:a16="http://schemas.microsoft.com/office/drawing/2014/main" id="{643E3DD2-72C6-FE72-05F4-1A955123912A}"/>
              </a:ext>
            </a:extLst>
          </p:cNvPr>
          <p:cNvSpPr>
            <a:spLocks noGrp="1"/>
          </p:cNvSpPr>
          <p:nvPr>
            <p:ph type="body" idx="1"/>
          </p:nvPr>
        </p:nvSpPr>
        <p:spPr/>
        <p:txBody>
          <a:bodyPr/>
          <a:lstStyle/>
          <a:p>
            <a:endParaRPr lang="fr-CA"/>
          </a:p>
        </p:txBody>
      </p:sp>
      <p:sp>
        <p:nvSpPr>
          <p:cNvPr id="4" name="Espace réservé du numéro de diapositive 3">
            <a:extLst>
              <a:ext uri="{FF2B5EF4-FFF2-40B4-BE49-F238E27FC236}">
                <a16:creationId xmlns:a16="http://schemas.microsoft.com/office/drawing/2014/main" id="{8C169D4A-E0F7-87C0-5572-57A3DC9D192F}"/>
              </a:ext>
            </a:extLst>
          </p:cNvPr>
          <p:cNvSpPr>
            <a:spLocks noGrp="1"/>
          </p:cNvSpPr>
          <p:nvPr>
            <p:ph type="sldNum" sz="quarter" idx="12"/>
          </p:nvPr>
        </p:nvSpPr>
        <p:spPr/>
        <p:txBody>
          <a:bodyPr/>
          <a:lstStyle/>
          <a:p>
            <a:fld id="{BC8B4FB7-AB8A-41EC-A5E3-0904986CC267}" type="slidenum">
              <a:rPr lang="fr-CA" smtClean="0"/>
              <a:t>45</a:t>
            </a:fld>
            <a:endParaRPr lang="fr-CA"/>
          </a:p>
        </p:txBody>
      </p:sp>
    </p:spTree>
    <p:extLst>
      <p:ext uri="{BB962C8B-B14F-4D97-AF65-F5344CB8AC3E}">
        <p14:creationId xmlns:p14="http://schemas.microsoft.com/office/powerpoint/2010/main" val="27701450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BFAF9C">
            <a:alpha val="49000"/>
          </a:srgbClr>
        </a:solidFill>
        <a:effectLst/>
      </p:bgPr>
    </p:bg>
    <p:spTree>
      <p:nvGrpSpPr>
        <p:cNvPr id="1" name="">
          <a:extLst>
            <a:ext uri="{FF2B5EF4-FFF2-40B4-BE49-F238E27FC236}">
              <a16:creationId xmlns:a16="http://schemas.microsoft.com/office/drawing/2014/main" id="{A14142A5-2F7F-929A-936F-CF8DC7279314}"/>
            </a:ext>
          </a:extLst>
        </p:cNvPr>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974443DC-8521-0E41-CF25-AC6D47A2F645}"/>
              </a:ext>
            </a:extLst>
          </p:cNvPr>
          <p:cNvSpPr>
            <a:spLocks noGrp="1"/>
          </p:cNvSpPr>
          <p:nvPr>
            <p:ph type="sldNum" sz="quarter" idx="12"/>
          </p:nvPr>
        </p:nvSpPr>
        <p:spPr/>
        <p:txBody>
          <a:bodyPr/>
          <a:lstStyle/>
          <a:p>
            <a:fld id="{BC8B4FB7-AB8A-41EC-A5E3-0904986CC267}" type="slidenum">
              <a:rPr lang="fr-CA" smtClean="0"/>
              <a:t>46</a:t>
            </a:fld>
            <a:endParaRPr lang="fr-CA"/>
          </a:p>
        </p:txBody>
      </p:sp>
      <p:pic>
        <p:nvPicPr>
          <p:cNvPr id="3" name="Image 2">
            <a:extLst>
              <a:ext uri="{FF2B5EF4-FFF2-40B4-BE49-F238E27FC236}">
                <a16:creationId xmlns:a16="http://schemas.microsoft.com/office/drawing/2014/main" id="{2C039567-3DA3-3C1E-C0D6-C537C8E15C69}"/>
              </a:ext>
            </a:extLst>
          </p:cNvPr>
          <p:cNvPicPr>
            <a:picLocks noChangeAspect="1"/>
          </p:cNvPicPr>
          <p:nvPr/>
        </p:nvPicPr>
        <p:blipFill>
          <a:blip r:embed="rId2"/>
          <a:stretch>
            <a:fillRect/>
          </a:stretch>
        </p:blipFill>
        <p:spPr>
          <a:xfrm>
            <a:off x="1234490" y="0"/>
            <a:ext cx="9723019" cy="6858000"/>
          </a:xfrm>
          <a:prstGeom prst="rect">
            <a:avLst/>
          </a:prstGeom>
        </p:spPr>
      </p:pic>
    </p:spTree>
    <p:extLst>
      <p:ext uri="{BB962C8B-B14F-4D97-AF65-F5344CB8AC3E}">
        <p14:creationId xmlns:p14="http://schemas.microsoft.com/office/powerpoint/2010/main" val="2009021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BFAF9C">
            <a:alpha val="49000"/>
          </a:srgbClr>
        </a:solidFill>
        <a:effectLst/>
      </p:bgPr>
    </p:bg>
    <p:spTree>
      <p:nvGrpSpPr>
        <p:cNvPr id="1" name="">
          <a:extLst>
            <a:ext uri="{FF2B5EF4-FFF2-40B4-BE49-F238E27FC236}">
              <a16:creationId xmlns:a16="http://schemas.microsoft.com/office/drawing/2014/main" id="{1EEEBC2F-2418-693E-E569-918E7F2E5DC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1268E96A-53F6-F818-DDE0-F7F2C9928BFB}"/>
              </a:ext>
            </a:extLst>
          </p:cNvPr>
          <p:cNvSpPr>
            <a:spLocks noGrp="1"/>
          </p:cNvSpPr>
          <p:nvPr>
            <p:ph type="title"/>
          </p:nvPr>
        </p:nvSpPr>
        <p:spPr/>
        <p:txBody>
          <a:bodyPr/>
          <a:lstStyle/>
          <a:p>
            <a:r>
              <a:rPr lang="fr-CA" dirty="0"/>
              <a:t>Exemple d’enquête descriptive ponctuelle (1/2)</a:t>
            </a:r>
          </a:p>
        </p:txBody>
      </p:sp>
      <p:sp>
        <p:nvSpPr>
          <p:cNvPr id="4" name="Espace réservé du numéro de diapositive 3">
            <a:extLst>
              <a:ext uri="{FF2B5EF4-FFF2-40B4-BE49-F238E27FC236}">
                <a16:creationId xmlns:a16="http://schemas.microsoft.com/office/drawing/2014/main" id="{BB662A00-41EE-6976-74B5-34F94D544CA2}"/>
              </a:ext>
            </a:extLst>
          </p:cNvPr>
          <p:cNvSpPr>
            <a:spLocks noGrp="1"/>
          </p:cNvSpPr>
          <p:nvPr>
            <p:ph type="sldNum" sz="quarter" idx="12"/>
          </p:nvPr>
        </p:nvSpPr>
        <p:spPr/>
        <p:txBody>
          <a:bodyPr/>
          <a:lstStyle/>
          <a:p>
            <a:fld id="{BC8B4FB7-AB8A-41EC-A5E3-0904986CC267}" type="slidenum">
              <a:rPr lang="fr-CA" smtClean="0"/>
              <a:t>5</a:t>
            </a:fld>
            <a:endParaRPr lang="fr-CA"/>
          </a:p>
        </p:txBody>
      </p:sp>
      <p:sp>
        <p:nvSpPr>
          <p:cNvPr id="6" name="Espace réservé du contenu 5">
            <a:extLst>
              <a:ext uri="{FF2B5EF4-FFF2-40B4-BE49-F238E27FC236}">
                <a16:creationId xmlns:a16="http://schemas.microsoft.com/office/drawing/2014/main" id="{EF2C2BC3-02AD-0B91-37B7-0A12610F1B4A}"/>
              </a:ext>
            </a:extLst>
          </p:cNvPr>
          <p:cNvSpPr>
            <a:spLocks noGrp="1"/>
          </p:cNvSpPr>
          <p:nvPr>
            <p:ph idx="1"/>
          </p:nvPr>
        </p:nvSpPr>
        <p:spPr/>
        <p:txBody>
          <a:bodyPr/>
          <a:lstStyle/>
          <a:p>
            <a:pPr marL="0" indent="0">
              <a:buNone/>
            </a:pPr>
            <a:r>
              <a:rPr lang="fr-FR" b="1" dirty="0">
                <a:solidFill>
                  <a:srgbClr val="223042"/>
                </a:solidFill>
                <a:effectLst/>
              </a:rPr>
              <a:t>Question de recherche</a:t>
            </a:r>
          </a:p>
          <a:p>
            <a:pPr marL="0" indent="0">
              <a:buNone/>
            </a:pPr>
            <a:r>
              <a:rPr lang="fr-FR" i="1" dirty="0">
                <a:solidFill>
                  <a:srgbClr val="223042"/>
                </a:solidFill>
              </a:rPr>
              <a:t>Quelles sont les caractéristiques des utilisateurs des services de prêts entre bibliothèques (PEB) à l’Université de Montréal?</a:t>
            </a:r>
          </a:p>
          <a:p>
            <a:pPr marL="0" indent="0">
              <a:buNone/>
            </a:pPr>
            <a:endParaRPr lang="fr-FR" i="1" dirty="0">
              <a:solidFill>
                <a:srgbClr val="223042"/>
              </a:solidFill>
            </a:endParaRPr>
          </a:p>
          <a:p>
            <a:pPr marL="0" indent="0">
              <a:buNone/>
            </a:pPr>
            <a:r>
              <a:rPr lang="fr-FR" b="1" dirty="0">
                <a:solidFill>
                  <a:srgbClr val="223042"/>
                </a:solidFill>
              </a:rPr>
              <a:t>Échantillon</a:t>
            </a:r>
          </a:p>
          <a:p>
            <a:pPr marL="0" indent="0">
              <a:buNone/>
            </a:pPr>
            <a:r>
              <a:rPr lang="fr-FR" dirty="0">
                <a:solidFill>
                  <a:srgbClr val="223042"/>
                </a:solidFill>
              </a:rPr>
              <a:t>Échantillonnage aléatoire stratifié (division de la population cible en strates (professeurs, étudiants, postdoctorants, autres professionnels, échantillonnage aléatoire simple par strate)</a:t>
            </a:r>
            <a:endParaRPr lang="fr-CA" dirty="0"/>
          </a:p>
        </p:txBody>
      </p:sp>
    </p:spTree>
    <p:extLst>
      <p:ext uri="{BB962C8B-B14F-4D97-AF65-F5344CB8AC3E}">
        <p14:creationId xmlns:p14="http://schemas.microsoft.com/office/powerpoint/2010/main" val="1750104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BFAF9C">
            <a:alpha val="49000"/>
          </a:srgbClr>
        </a:solidFill>
        <a:effectLst/>
      </p:bgPr>
    </p:bg>
    <p:spTree>
      <p:nvGrpSpPr>
        <p:cNvPr id="1" name="">
          <a:extLst>
            <a:ext uri="{FF2B5EF4-FFF2-40B4-BE49-F238E27FC236}">
              <a16:creationId xmlns:a16="http://schemas.microsoft.com/office/drawing/2014/main" id="{5E6D586C-E9FC-D54D-42B7-69233B6D5C39}"/>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9D8A83B0-654A-043B-C625-0A995175ECDB}"/>
              </a:ext>
            </a:extLst>
          </p:cNvPr>
          <p:cNvSpPr>
            <a:spLocks noGrp="1"/>
          </p:cNvSpPr>
          <p:nvPr>
            <p:ph type="title"/>
          </p:nvPr>
        </p:nvSpPr>
        <p:spPr/>
        <p:txBody>
          <a:bodyPr/>
          <a:lstStyle/>
          <a:p>
            <a:r>
              <a:rPr lang="fr-CA" dirty="0"/>
              <a:t>Exemple d’enquête descriptive ponctuelle (2/2)</a:t>
            </a:r>
          </a:p>
        </p:txBody>
      </p:sp>
      <p:sp>
        <p:nvSpPr>
          <p:cNvPr id="4" name="Espace réservé du numéro de diapositive 3">
            <a:extLst>
              <a:ext uri="{FF2B5EF4-FFF2-40B4-BE49-F238E27FC236}">
                <a16:creationId xmlns:a16="http://schemas.microsoft.com/office/drawing/2014/main" id="{B1845883-0130-2561-97EF-B72658CE0CE3}"/>
              </a:ext>
            </a:extLst>
          </p:cNvPr>
          <p:cNvSpPr>
            <a:spLocks noGrp="1"/>
          </p:cNvSpPr>
          <p:nvPr>
            <p:ph type="sldNum" sz="quarter" idx="12"/>
          </p:nvPr>
        </p:nvSpPr>
        <p:spPr/>
        <p:txBody>
          <a:bodyPr/>
          <a:lstStyle/>
          <a:p>
            <a:fld id="{BC8B4FB7-AB8A-41EC-A5E3-0904986CC267}" type="slidenum">
              <a:rPr lang="fr-CA" smtClean="0"/>
              <a:t>6</a:t>
            </a:fld>
            <a:endParaRPr lang="fr-CA"/>
          </a:p>
        </p:txBody>
      </p:sp>
      <p:sp>
        <p:nvSpPr>
          <p:cNvPr id="6" name="Espace réservé du contenu 5">
            <a:extLst>
              <a:ext uri="{FF2B5EF4-FFF2-40B4-BE49-F238E27FC236}">
                <a16:creationId xmlns:a16="http://schemas.microsoft.com/office/drawing/2014/main" id="{54ED6654-5547-7E80-DB52-9A3A47C7696A}"/>
              </a:ext>
            </a:extLst>
          </p:cNvPr>
          <p:cNvSpPr>
            <a:spLocks noGrp="1"/>
          </p:cNvSpPr>
          <p:nvPr>
            <p:ph idx="1"/>
          </p:nvPr>
        </p:nvSpPr>
        <p:spPr/>
        <p:txBody>
          <a:bodyPr/>
          <a:lstStyle/>
          <a:p>
            <a:pPr marL="0" indent="0">
              <a:buNone/>
            </a:pPr>
            <a:r>
              <a:rPr lang="fr-FR" b="1" dirty="0">
                <a:solidFill>
                  <a:srgbClr val="223042"/>
                </a:solidFill>
                <a:effectLst/>
              </a:rPr>
              <a:t>Collecte</a:t>
            </a:r>
          </a:p>
          <a:p>
            <a:r>
              <a:rPr lang="fr-FR" dirty="0">
                <a:solidFill>
                  <a:srgbClr val="223042"/>
                </a:solidFill>
              </a:rPr>
              <a:t>Questionnaire auto-administré en ligne</a:t>
            </a:r>
          </a:p>
          <a:p>
            <a:r>
              <a:rPr lang="fr-FR" dirty="0">
                <a:solidFill>
                  <a:srgbClr val="223042"/>
                </a:solidFill>
              </a:rPr>
              <a:t>Conception du questionnaire (formulation des questions, structure, pré-test)</a:t>
            </a:r>
          </a:p>
          <a:p>
            <a:pPr marL="0" indent="0">
              <a:buNone/>
            </a:pPr>
            <a:endParaRPr lang="fr-FR" i="1" dirty="0">
              <a:solidFill>
                <a:srgbClr val="223042"/>
              </a:solidFill>
            </a:endParaRPr>
          </a:p>
          <a:p>
            <a:pPr marL="0" indent="0">
              <a:buNone/>
            </a:pPr>
            <a:r>
              <a:rPr lang="fr-FR" b="1" dirty="0">
                <a:solidFill>
                  <a:srgbClr val="223042"/>
                </a:solidFill>
              </a:rPr>
              <a:t>Analyses</a:t>
            </a:r>
          </a:p>
          <a:p>
            <a:r>
              <a:rPr lang="fr-FR" dirty="0">
                <a:solidFill>
                  <a:srgbClr val="223042"/>
                </a:solidFill>
              </a:rPr>
              <a:t>Analyses statistiques pour les questions fermées</a:t>
            </a:r>
          </a:p>
          <a:p>
            <a:r>
              <a:rPr lang="fr-FR" dirty="0">
                <a:solidFill>
                  <a:srgbClr val="223042"/>
                </a:solidFill>
              </a:rPr>
              <a:t>Analyses de contenu pour les questions ouvertes</a:t>
            </a:r>
            <a:endParaRPr lang="fr-CA" dirty="0"/>
          </a:p>
        </p:txBody>
      </p:sp>
    </p:spTree>
    <p:extLst>
      <p:ext uri="{BB962C8B-B14F-4D97-AF65-F5344CB8AC3E}">
        <p14:creationId xmlns:p14="http://schemas.microsoft.com/office/powerpoint/2010/main" val="4206981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BFAF9C">
            <a:alpha val="49000"/>
          </a:srgbClr>
        </a:solidFill>
        <a:effectLst/>
      </p:bgPr>
    </p:bg>
    <p:spTree>
      <p:nvGrpSpPr>
        <p:cNvPr id="1" name="">
          <a:extLst>
            <a:ext uri="{FF2B5EF4-FFF2-40B4-BE49-F238E27FC236}">
              <a16:creationId xmlns:a16="http://schemas.microsoft.com/office/drawing/2014/main" id="{392D1D71-DF68-9766-B94F-4BDD5BC188C5}"/>
            </a:ext>
          </a:extLst>
        </p:cNvPr>
        <p:cNvGrpSpPr/>
        <p:nvPr/>
      </p:nvGrpSpPr>
      <p:grpSpPr>
        <a:xfrm>
          <a:off x="0" y="0"/>
          <a:ext cx="0" cy="0"/>
          <a:chOff x="0" y="0"/>
          <a:chExt cx="0" cy="0"/>
        </a:xfrm>
      </p:grpSpPr>
      <p:sp>
        <p:nvSpPr>
          <p:cNvPr id="5" name="Titre 4">
            <a:extLst>
              <a:ext uri="{FF2B5EF4-FFF2-40B4-BE49-F238E27FC236}">
                <a16:creationId xmlns:a16="http://schemas.microsoft.com/office/drawing/2014/main" id="{8338B4B3-4824-BCE0-3AFD-97AFCE34AC32}"/>
              </a:ext>
            </a:extLst>
          </p:cNvPr>
          <p:cNvSpPr>
            <a:spLocks noGrp="1"/>
          </p:cNvSpPr>
          <p:nvPr>
            <p:ph type="title"/>
          </p:nvPr>
        </p:nvSpPr>
        <p:spPr/>
        <p:txBody>
          <a:bodyPr/>
          <a:lstStyle/>
          <a:p>
            <a:r>
              <a:rPr lang="fr-CA" dirty="0"/>
              <a:t>3. Type d’étude: étude de cas</a:t>
            </a:r>
          </a:p>
        </p:txBody>
      </p:sp>
      <p:sp>
        <p:nvSpPr>
          <p:cNvPr id="7" name="Espace réservé du texte 6">
            <a:extLst>
              <a:ext uri="{FF2B5EF4-FFF2-40B4-BE49-F238E27FC236}">
                <a16:creationId xmlns:a16="http://schemas.microsoft.com/office/drawing/2014/main" id="{33FB4491-7BF8-F46B-1163-C789F0CE38AB}"/>
              </a:ext>
            </a:extLst>
          </p:cNvPr>
          <p:cNvSpPr>
            <a:spLocks noGrp="1"/>
          </p:cNvSpPr>
          <p:nvPr>
            <p:ph type="body" idx="1"/>
          </p:nvPr>
        </p:nvSpPr>
        <p:spPr/>
        <p:txBody>
          <a:bodyPr/>
          <a:lstStyle/>
          <a:p>
            <a:endParaRPr lang="fr-CA"/>
          </a:p>
        </p:txBody>
      </p:sp>
      <p:sp>
        <p:nvSpPr>
          <p:cNvPr id="4" name="Espace réservé du numéro de diapositive 3">
            <a:extLst>
              <a:ext uri="{FF2B5EF4-FFF2-40B4-BE49-F238E27FC236}">
                <a16:creationId xmlns:a16="http://schemas.microsoft.com/office/drawing/2014/main" id="{5732E2E1-A3AF-0158-B683-EE43F1A76D68}"/>
              </a:ext>
            </a:extLst>
          </p:cNvPr>
          <p:cNvSpPr>
            <a:spLocks noGrp="1"/>
          </p:cNvSpPr>
          <p:nvPr>
            <p:ph type="sldNum" sz="quarter" idx="12"/>
          </p:nvPr>
        </p:nvSpPr>
        <p:spPr/>
        <p:txBody>
          <a:bodyPr/>
          <a:lstStyle/>
          <a:p>
            <a:fld id="{BC8B4FB7-AB8A-41EC-A5E3-0904986CC267}" type="slidenum">
              <a:rPr lang="fr-CA" smtClean="0"/>
              <a:t>7</a:t>
            </a:fld>
            <a:endParaRPr lang="fr-CA"/>
          </a:p>
        </p:txBody>
      </p:sp>
    </p:spTree>
    <p:extLst>
      <p:ext uri="{BB962C8B-B14F-4D97-AF65-F5344CB8AC3E}">
        <p14:creationId xmlns:p14="http://schemas.microsoft.com/office/powerpoint/2010/main" val="30640880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BFAF9C">
            <a:alpha val="49000"/>
          </a:srgbClr>
        </a:solidFill>
        <a:effectLst/>
      </p:bgPr>
    </p:bg>
    <p:spTree>
      <p:nvGrpSpPr>
        <p:cNvPr id="1" name="">
          <a:extLst>
            <a:ext uri="{FF2B5EF4-FFF2-40B4-BE49-F238E27FC236}">
              <a16:creationId xmlns:a16="http://schemas.microsoft.com/office/drawing/2014/main" id="{257D85D9-5DB7-20D5-74CF-61D6524A0B5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5B5DDD6F-4C10-2D3B-6696-9B235A007803}"/>
              </a:ext>
            </a:extLst>
          </p:cNvPr>
          <p:cNvSpPr>
            <a:spLocks noGrp="1"/>
          </p:cNvSpPr>
          <p:nvPr>
            <p:ph type="title"/>
          </p:nvPr>
        </p:nvSpPr>
        <p:spPr/>
        <p:txBody>
          <a:bodyPr/>
          <a:lstStyle/>
          <a:p>
            <a:r>
              <a:rPr lang="fr-CA" dirty="0"/>
              <a:t>Exemple d’étude cas multiple (1/2)</a:t>
            </a:r>
          </a:p>
        </p:txBody>
      </p:sp>
      <p:sp>
        <p:nvSpPr>
          <p:cNvPr id="4" name="Espace réservé du numéro de diapositive 3">
            <a:extLst>
              <a:ext uri="{FF2B5EF4-FFF2-40B4-BE49-F238E27FC236}">
                <a16:creationId xmlns:a16="http://schemas.microsoft.com/office/drawing/2014/main" id="{6832DB28-EE3B-531E-1A18-8E8EDDBED2DF}"/>
              </a:ext>
            </a:extLst>
          </p:cNvPr>
          <p:cNvSpPr>
            <a:spLocks noGrp="1"/>
          </p:cNvSpPr>
          <p:nvPr>
            <p:ph type="sldNum" sz="quarter" idx="12"/>
          </p:nvPr>
        </p:nvSpPr>
        <p:spPr/>
        <p:txBody>
          <a:bodyPr/>
          <a:lstStyle/>
          <a:p>
            <a:fld id="{BC8B4FB7-AB8A-41EC-A5E3-0904986CC267}" type="slidenum">
              <a:rPr lang="fr-CA" smtClean="0"/>
              <a:t>8</a:t>
            </a:fld>
            <a:endParaRPr lang="fr-CA"/>
          </a:p>
        </p:txBody>
      </p:sp>
      <p:sp>
        <p:nvSpPr>
          <p:cNvPr id="6" name="Espace réservé du contenu 5">
            <a:extLst>
              <a:ext uri="{FF2B5EF4-FFF2-40B4-BE49-F238E27FC236}">
                <a16:creationId xmlns:a16="http://schemas.microsoft.com/office/drawing/2014/main" id="{DA87D917-F8F9-4705-E8CE-391E851FBDCD}"/>
              </a:ext>
            </a:extLst>
          </p:cNvPr>
          <p:cNvSpPr>
            <a:spLocks noGrp="1"/>
          </p:cNvSpPr>
          <p:nvPr>
            <p:ph idx="1"/>
          </p:nvPr>
        </p:nvSpPr>
        <p:spPr/>
        <p:txBody>
          <a:bodyPr>
            <a:normAutofit fontScale="77500" lnSpcReduction="20000"/>
          </a:bodyPr>
          <a:lstStyle/>
          <a:p>
            <a:pPr marL="0" indent="0">
              <a:buNone/>
            </a:pPr>
            <a:r>
              <a:rPr lang="fr-FR" b="1" dirty="0">
                <a:solidFill>
                  <a:srgbClr val="223042"/>
                </a:solidFill>
                <a:effectLst/>
              </a:rPr>
              <a:t>Questions de recherche</a:t>
            </a:r>
          </a:p>
          <a:p>
            <a:pPr lvl="1"/>
            <a:r>
              <a:rPr lang="fr-CA" altLang="fr-FR" sz="2800" dirty="0">
                <a:latin typeface="Calibri" panose="020F0502020204030204" pitchFamily="34" charset="0"/>
                <a:ea typeface="Calibri" panose="020F0502020204030204" pitchFamily="34" charset="0"/>
                <a:cs typeface="Calibri" panose="020F0502020204030204" pitchFamily="34" charset="0"/>
              </a:rPr>
              <a:t>Comment les administrateurs d'institutions dans le domaine des arts trouvent l'information dont ils ont besoin?</a:t>
            </a:r>
          </a:p>
          <a:p>
            <a:pPr lvl="1"/>
            <a:r>
              <a:rPr lang="fr-CA" altLang="fr-FR" sz="2800" dirty="0">
                <a:latin typeface="Calibri" panose="020F0502020204030204" pitchFamily="34" charset="0"/>
                <a:ea typeface="Calibri" panose="020F0502020204030204" pitchFamily="34" charset="0"/>
                <a:cs typeface="Calibri" panose="020F0502020204030204" pitchFamily="34" charset="0"/>
              </a:rPr>
              <a:t>Comment les administrateurs reconnaissent qu'ils ont « assez » d'information?</a:t>
            </a:r>
          </a:p>
          <a:p>
            <a:pPr lvl="1"/>
            <a:r>
              <a:rPr lang="fr-CA" altLang="fr-FR" sz="2800" dirty="0">
                <a:latin typeface="Calibri" panose="020F0502020204030204" pitchFamily="34" charset="0"/>
                <a:ea typeface="Calibri" panose="020F0502020204030204" pitchFamily="34" charset="0"/>
                <a:cs typeface="Calibri" panose="020F0502020204030204" pitchFamily="34" charset="0"/>
              </a:rPr>
              <a:t>Quels efforts sont-ils prêts à investir pour chercher de l'information?</a:t>
            </a:r>
          </a:p>
          <a:p>
            <a:pPr marL="0" indent="0">
              <a:buNone/>
            </a:pPr>
            <a:endParaRPr lang="fr-FR" i="1" dirty="0">
              <a:solidFill>
                <a:srgbClr val="223042"/>
              </a:solidFill>
            </a:endParaRPr>
          </a:p>
          <a:p>
            <a:pPr marL="0" indent="0">
              <a:buNone/>
            </a:pPr>
            <a:r>
              <a:rPr lang="fr-FR" b="1" dirty="0">
                <a:solidFill>
                  <a:srgbClr val="223042"/>
                </a:solidFill>
              </a:rPr>
              <a:t>Échantillon</a:t>
            </a:r>
          </a:p>
          <a:p>
            <a:pPr lvl="1"/>
            <a:r>
              <a:rPr lang="fr-CA" altLang="fr-FR" sz="2800" dirty="0">
                <a:latin typeface="Calibri" panose="020F0502020204030204" pitchFamily="34" charset="0"/>
                <a:ea typeface="Calibri" panose="020F0502020204030204" pitchFamily="34" charset="0"/>
                <a:cs typeface="Calibri" panose="020F0502020204030204" pitchFamily="34" charset="0"/>
              </a:rPr>
              <a:t>Population cible : administrateurs d'institutions du domaine des arts</a:t>
            </a:r>
          </a:p>
          <a:p>
            <a:pPr lvl="1"/>
            <a:r>
              <a:rPr lang="fr-CA" altLang="fr-FR" sz="2800" dirty="0">
                <a:latin typeface="Calibri" panose="020F0502020204030204" pitchFamily="34" charset="0"/>
                <a:ea typeface="Calibri" panose="020F0502020204030204" pitchFamily="34" charset="0"/>
                <a:cs typeface="Calibri" panose="020F0502020204030204" pitchFamily="34" charset="0"/>
              </a:rPr>
              <a:t>Échantillon </a:t>
            </a:r>
            <a:r>
              <a:rPr lang="fr-CA" altLang="fr-FR" sz="2800" b="1" dirty="0">
                <a:latin typeface="Calibri" panose="020F0502020204030204" pitchFamily="34" charset="0"/>
                <a:ea typeface="Calibri" panose="020F0502020204030204" pitchFamily="34" charset="0"/>
                <a:cs typeface="Calibri" panose="020F0502020204030204" pitchFamily="34" charset="0"/>
              </a:rPr>
              <a:t>à choix raisonné &amp; boule de neige </a:t>
            </a:r>
            <a:r>
              <a:rPr lang="fr-CA" altLang="fr-FR" sz="2800" dirty="0">
                <a:latin typeface="Calibri" panose="020F0502020204030204" pitchFamily="34" charset="0"/>
                <a:ea typeface="Calibri" panose="020F0502020204030204" pitchFamily="34" charset="0"/>
                <a:cs typeface="Calibri" panose="020F0502020204030204" pitchFamily="34" charset="0"/>
              </a:rPr>
              <a:t>: des administrateurs provenant de deux domaines artistiques – (1) orchestres symphoniques, et (2) musées d'arts – et identifiés par le biais de contacts personnels</a:t>
            </a:r>
          </a:p>
          <a:p>
            <a:pPr lvl="1"/>
            <a:r>
              <a:rPr lang="fr-CA" altLang="fr-FR" sz="2800" dirty="0">
                <a:latin typeface="Calibri" panose="020F0502020204030204" pitchFamily="34" charset="0"/>
                <a:ea typeface="Calibri" panose="020F0502020204030204" pitchFamily="34" charset="0"/>
                <a:cs typeface="Calibri" panose="020F0502020204030204" pitchFamily="34" charset="0"/>
              </a:rPr>
              <a:t>Cas = administrateur (donc une étude de cas multiples)</a:t>
            </a:r>
          </a:p>
          <a:p>
            <a:pPr lvl="1"/>
            <a:r>
              <a:rPr lang="fr-CA" altLang="fr-FR" sz="2800" dirty="0">
                <a:latin typeface="Calibri" panose="020F0502020204030204" pitchFamily="34" charset="0"/>
                <a:ea typeface="Calibri" panose="020F0502020204030204" pitchFamily="34" charset="0"/>
                <a:cs typeface="Calibri" panose="020F0502020204030204" pitchFamily="34" charset="0"/>
              </a:rPr>
              <a:t>12 cas : 7 administrateurs d'orchestres et 5 administrateurs de musée</a:t>
            </a:r>
          </a:p>
        </p:txBody>
      </p:sp>
      <p:sp>
        <p:nvSpPr>
          <p:cNvPr id="5" name="ZoneTexte 4">
            <a:extLst>
              <a:ext uri="{FF2B5EF4-FFF2-40B4-BE49-F238E27FC236}">
                <a16:creationId xmlns:a16="http://schemas.microsoft.com/office/drawing/2014/main" id="{2BFFCCF4-65A9-701C-4140-E8F25359B452}"/>
              </a:ext>
            </a:extLst>
          </p:cNvPr>
          <p:cNvSpPr txBox="1"/>
          <p:nvPr/>
        </p:nvSpPr>
        <p:spPr>
          <a:xfrm>
            <a:off x="487299" y="6104151"/>
            <a:ext cx="11217402" cy="415498"/>
          </a:xfrm>
          <a:prstGeom prst="rect">
            <a:avLst/>
          </a:prstGeom>
          <a:noFill/>
        </p:spPr>
        <p:txBody>
          <a:bodyPr wrap="square">
            <a:spAutoFit/>
          </a:bodyPr>
          <a:lstStyle/>
          <a:p>
            <a:r>
              <a:rPr lang="fr-CA" altLang="fr-FR" sz="1050" dirty="0">
                <a:latin typeface="Calibri" panose="020F0502020204030204" pitchFamily="34" charset="0"/>
                <a:ea typeface="Calibri" panose="020F0502020204030204" pitchFamily="34" charset="0"/>
                <a:cs typeface="Calibri" panose="020F0502020204030204" pitchFamily="34" charset="0"/>
              </a:rPr>
              <a:t>Zach, </a:t>
            </a:r>
            <a:r>
              <a:rPr lang="fr-CA" altLang="fr-FR" sz="1050" dirty="0" err="1">
                <a:latin typeface="Calibri" panose="020F0502020204030204" pitchFamily="34" charset="0"/>
                <a:ea typeface="Calibri" panose="020F0502020204030204" pitchFamily="34" charset="0"/>
                <a:cs typeface="Calibri" panose="020F0502020204030204" pitchFamily="34" charset="0"/>
              </a:rPr>
              <a:t>Lisl</a:t>
            </a:r>
            <a:r>
              <a:rPr lang="fr-CA" altLang="fr-FR" sz="1050" dirty="0">
                <a:latin typeface="Calibri" panose="020F0502020204030204" pitchFamily="34" charset="0"/>
                <a:ea typeface="Calibri" panose="020F0502020204030204" pitchFamily="34" charset="0"/>
                <a:cs typeface="Calibri" panose="020F0502020204030204" pitchFamily="34" charset="0"/>
              </a:rPr>
              <a:t>. « </a:t>
            </a:r>
            <a:r>
              <a:rPr lang="fr-CA" altLang="fr-FR" sz="1050" dirty="0" err="1">
                <a:latin typeface="Calibri" panose="020F0502020204030204" pitchFamily="34" charset="0"/>
                <a:ea typeface="Calibri" panose="020F0502020204030204" pitchFamily="34" charset="0"/>
                <a:cs typeface="Calibri" panose="020F0502020204030204" pitchFamily="34" charset="0"/>
              </a:rPr>
              <a:t>Using</a:t>
            </a:r>
            <a:r>
              <a:rPr lang="fr-CA" altLang="fr-FR" sz="1050" dirty="0">
                <a:latin typeface="Calibri" panose="020F0502020204030204" pitchFamily="34" charset="0"/>
                <a:ea typeface="Calibri" panose="020F0502020204030204" pitchFamily="34" charset="0"/>
                <a:cs typeface="Calibri" panose="020F0502020204030204" pitchFamily="34" charset="0"/>
              </a:rPr>
              <a:t> a Multiple-Case </a:t>
            </a:r>
            <a:r>
              <a:rPr lang="fr-CA" altLang="fr-FR" sz="1050" dirty="0" err="1">
                <a:latin typeface="Calibri" panose="020F0502020204030204" pitchFamily="34" charset="0"/>
                <a:ea typeface="Calibri" panose="020F0502020204030204" pitchFamily="34" charset="0"/>
                <a:cs typeface="Calibri" panose="020F0502020204030204" pitchFamily="34" charset="0"/>
              </a:rPr>
              <a:t>Studies</a:t>
            </a:r>
            <a:r>
              <a:rPr lang="fr-CA" altLang="fr-FR" sz="1050" dirty="0">
                <a:latin typeface="Calibri" panose="020F0502020204030204" pitchFamily="34" charset="0"/>
                <a:ea typeface="Calibri" panose="020F0502020204030204" pitchFamily="34" charset="0"/>
                <a:cs typeface="Calibri" panose="020F0502020204030204" pitchFamily="34" charset="0"/>
              </a:rPr>
              <a:t> Design to </a:t>
            </a:r>
            <a:r>
              <a:rPr lang="fr-CA" altLang="fr-FR" sz="1050" dirty="0" err="1">
                <a:latin typeface="Calibri" panose="020F0502020204030204" pitchFamily="34" charset="0"/>
                <a:ea typeface="Calibri" panose="020F0502020204030204" pitchFamily="34" charset="0"/>
                <a:cs typeface="Calibri" panose="020F0502020204030204" pitchFamily="34" charset="0"/>
              </a:rPr>
              <a:t>Investigate</a:t>
            </a:r>
            <a:r>
              <a:rPr lang="fr-CA" altLang="fr-FR" sz="1050" dirty="0">
                <a:latin typeface="Calibri" panose="020F0502020204030204" pitchFamily="34" charset="0"/>
                <a:ea typeface="Calibri" panose="020F0502020204030204" pitchFamily="34" charset="0"/>
                <a:cs typeface="Calibri" panose="020F0502020204030204" pitchFamily="34" charset="0"/>
              </a:rPr>
              <a:t> the Information-</a:t>
            </a:r>
            <a:r>
              <a:rPr lang="fr-CA" altLang="fr-FR" sz="1050" dirty="0" err="1">
                <a:latin typeface="Calibri" panose="020F0502020204030204" pitchFamily="34" charset="0"/>
                <a:ea typeface="Calibri" panose="020F0502020204030204" pitchFamily="34" charset="0"/>
                <a:cs typeface="Calibri" panose="020F0502020204030204" pitchFamily="34" charset="0"/>
              </a:rPr>
              <a:t>Seeking</a:t>
            </a:r>
            <a:r>
              <a:rPr lang="fr-CA" altLang="fr-FR" sz="1050" dirty="0">
                <a:latin typeface="Calibri" panose="020F0502020204030204" pitchFamily="34" charset="0"/>
                <a:ea typeface="Calibri" panose="020F0502020204030204" pitchFamily="34" charset="0"/>
                <a:cs typeface="Calibri" panose="020F0502020204030204" pitchFamily="34" charset="0"/>
              </a:rPr>
              <a:t> </a:t>
            </a:r>
            <a:r>
              <a:rPr lang="fr-CA" altLang="fr-FR" sz="1050" dirty="0" err="1">
                <a:latin typeface="Calibri" panose="020F0502020204030204" pitchFamily="34" charset="0"/>
                <a:ea typeface="Calibri" panose="020F0502020204030204" pitchFamily="34" charset="0"/>
                <a:cs typeface="Calibri" panose="020F0502020204030204" pitchFamily="34" charset="0"/>
              </a:rPr>
              <a:t>Behavior</a:t>
            </a:r>
            <a:r>
              <a:rPr lang="fr-CA" altLang="fr-FR" sz="1050" dirty="0">
                <a:latin typeface="Calibri" panose="020F0502020204030204" pitchFamily="34" charset="0"/>
                <a:ea typeface="Calibri" panose="020F0502020204030204" pitchFamily="34" charset="0"/>
                <a:cs typeface="Calibri" panose="020F0502020204030204" pitchFamily="34" charset="0"/>
              </a:rPr>
              <a:t> of Arts </a:t>
            </a:r>
            <a:r>
              <a:rPr lang="fr-CA" altLang="fr-FR" sz="1050" dirty="0" err="1">
                <a:latin typeface="Calibri" panose="020F0502020204030204" pitchFamily="34" charset="0"/>
                <a:ea typeface="Calibri" panose="020F0502020204030204" pitchFamily="34" charset="0"/>
                <a:cs typeface="Calibri" panose="020F0502020204030204" pitchFamily="34" charset="0"/>
              </a:rPr>
              <a:t>Administrators</a:t>
            </a:r>
            <a:r>
              <a:rPr lang="fr-CA" altLang="fr-FR" sz="1050" dirty="0">
                <a:latin typeface="Calibri" panose="020F0502020204030204" pitchFamily="34" charset="0"/>
                <a:ea typeface="Calibri" panose="020F0502020204030204" pitchFamily="34" charset="0"/>
                <a:cs typeface="Calibri" panose="020F0502020204030204" pitchFamily="34" charset="0"/>
              </a:rPr>
              <a:t>. » </a:t>
            </a:r>
            <a:r>
              <a:rPr lang="fr-CA" altLang="fr-FR" sz="1050" i="1" dirty="0">
                <a:latin typeface="Calibri" panose="020F0502020204030204" pitchFamily="34" charset="0"/>
                <a:ea typeface="Calibri" panose="020F0502020204030204" pitchFamily="34" charset="0"/>
                <a:cs typeface="Calibri" panose="020F0502020204030204" pitchFamily="34" charset="0"/>
              </a:rPr>
              <a:t>Library Trends </a:t>
            </a:r>
            <a:r>
              <a:rPr lang="fr-CA" altLang="fr-FR" sz="1050" dirty="0">
                <a:latin typeface="Calibri" panose="020F0502020204030204" pitchFamily="34" charset="0"/>
                <a:ea typeface="Calibri" panose="020F0502020204030204" pitchFamily="34" charset="0"/>
                <a:cs typeface="Calibri" panose="020F0502020204030204" pitchFamily="34" charset="0"/>
              </a:rPr>
              <a:t>55 (1), 2006, p. 4-21</a:t>
            </a:r>
            <a:br>
              <a:rPr lang="fr-CA" altLang="fr-FR" sz="1050" dirty="0">
                <a:latin typeface="Calibri" panose="020F0502020204030204" pitchFamily="34" charset="0"/>
                <a:ea typeface="Calibri" panose="020F0502020204030204" pitchFamily="34" charset="0"/>
                <a:cs typeface="Calibri" panose="020F0502020204030204" pitchFamily="34" charset="0"/>
              </a:rPr>
            </a:br>
            <a:r>
              <a:rPr lang="fr-CA" altLang="fr-FR" sz="1050" dirty="0">
                <a:latin typeface="Calibri" panose="020F0502020204030204" pitchFamily="34" charset="0"/>
                <a:ea typeface="Calibri" panose="020F0502020204030204" pitchFamily="34" charset="0"/>
                <a:cs typeface="Calibri" panose="020F0502020204030204" pitchFamily="34" charset="0"/>
              </a:rPr>
              <a:t> [</a:t>
            </a:r>
            <a:r>
              <a:rPr lang="fr-CA" altLang="fr-FR" sz="1050" dirty="0">
                <a:latin typeface="Calibri" panose="020F0502020204030204" pitchFamily="34" charset="0"/>
                <a:ea typeface="Calibri" panose="020F0502020204030204" pitchFamily="34" charset="0"/>
                <a:cs typeface="Calibri" panose="020F0502020204030204" pitchFamily="34" charset="0"/>
                <a:hlinkClick r:id="rId2"/>
              </a:rPr>
              <a:t>https://muse.jhu.edu/article/202363</a:t>
            </a:r>
            <a:r>
              <a:rPr lang="fr-CA" altLang="fr-FR" sz="1050" dirty="0">
                <a:latin typeface="Calibri" panose="020F0502020204030204" pitchFamily="34" charset="0"/>
                <a:ea typeface="Calibri" panose="020F0502020204030204" pitchFamily="34" charset="0"/>
                <a:cs typeface="Calibri" panose="020F0502020204030204" pitchFamily="34" charset="0"/>
              </a:rPr>
              <a:t>] </a:t>
            </a:r>
            <a:endParaRPr lang="fr-CA" sz="1050" dirty="0"/>
          </a:p>
        </p:txBody>
      </p:sp>
    </p:spTree>
    <p:extLst>
      <p:ext uri="{BB962C8B-B14F-4D97-AF65-F5344CB8AC3E}">
        <p14:creationId xmlns:p14="http://schemas.microsoft.com/office/powerpoint/2010/main" val="3801212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BFAF9C">
            <a:alpha val="49000"/>
          </a:srgbClr>
        </a:solidFill>
        <a:effectLst/>
      </p:bgPr>
    </p:bg>
    <p:spTree>
      <p:nvGrpSpPr>
        <p:cNvPr id="1" name="">
          <a:extLst>
            <a:ext uri="{FF2B5EF4-FFF2-40B4-BE49-F238E27FC236}">
              <a16:creationId xmlns:a16="http://schemas.microsoft.com/office/drawing/2014/main" id="{80573D32-9FD0-7BB6-5787-D96138B61655}"/>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3C6AF521-093B-3308-E91B-70D556FDD790}"/>
              </a:ext>
            </a:extLst>
          </p:cNvPr>
          <p:cNvSpPr>
            <a:spLocks noGrp="1"/>
          </p:cNvSpPr>
          <p:nvPr>
            <p:ph type="title"/>
          </p:nvPr>
        </p:nvSpPr>
        <p:spPr/>
        <p:txBody>
          <a:bodyPr/>
          <a:lstStyle/>
          <a:p>
            <a:r>
              <a:rPr lang="fr-CA" dirty="0"/>
              <a:t>Exemple d’étude cas multiple (2/2)</a:t>
            </a:r>
          </a:p>
        </p:txBody>
      </p:sp>
      <p:sp>
        <p:nvSpPr>
          <p:cNvPr id="4" name="Espace réservé du numéro de diapositive 3">
            <a:extLst>
              <a:ext uri="{FF2B5EF4-FFF2-40B4-BE49-F238E27FC236}">
                <a16:creationId xmlns:a16="http://schemas.microsoft.com/office/drawing/2014/main" id="{CF41CD35-D8F1-D265-E8E7-7F9BE2AB9CDD}"/>
              </a:ext>
            </a:extLst>
          </p:cNvPr>
          <p:cNvSpPr>
            <a:spLocks noGrp="1"/>
          </p:cNvSpPr>
          <p:nvPr>
            <p:ph type="sldNum" sz="quarter" idx="12"/>
          </p:nvPr>
        </p:nvSpPr>
        <p:spPr/>
        <p:txBody>
          <a:bodyPr/>
          <a:lstStyle/>
          <a:p>
            <a:fld id="{BC8B4FB7-AB8A-41EC-A5E3-0904986CC267}" type="slidenum">
              <a:rPr lang="fr-CA" smtClean="0"/>
              <a:t>9</a:t>
            </a:fld>
            <a:endParaRPr lang="fr-CA"/>
          </a:p>
        </p:txBody>
      </p:sp>
      <p:sp>
        <p:nvSpPr>
          <p:cNvPr id="6" name="Espace réservé du contenu 5">
            <a:extLst>
              <a:ext uri="{FF2B5EF4-FFF2-40B4-BE49-F238E27FC236}">
                <a16:creationId xmlns:a16="http://schemas.microsoft.com/office/drawing/2014/main" id="{7760DB5B-F426-2174-7C83-B4E3F17DEC66}"/>
              </a:ext>
            </a:extLst>
          </p:cNvPr>
          <p:cNvSpPr>
            <a:spLocks noGrp="1"/>
          </p:cNvSpPr>
          <p:nvPr>
            <p:ph idx="1"/>
          </p:nvPr>
        </p:nvSpPr>
        <p:spPr/>
        <p:txBody>
          <a:bodyPr>
            <a:normAutofit/>
          </a:bodyPr>
          <a:lstStyle/>
          <a:p>
            <a:pPr marL="0" indent="0">
              <a:buNone/>
            </a:pPr>
            <a:r>
              <a:rPr lang="fr-FR" b="1" dirty="0">
                <a:solidFill>
                  <a:srgbClr val="223042"/>
                </a:solidFill>
                <a:effectLst/>
              </a:rPr>
              <a:t>Collecte</a:t>
            </a:r>
          </a:p>
          <a:p>
            <a:pPr lvl="1"/>
            <a:r>
              <a:rPr lang="fr-CA" altLang="fr-FR" dirty="0">
                <a:latin typeface="Calibri" panose="020F0502020204030204" pitchFamily="34" charset="0"/>
                <a:ea typeface="Calibri" panose="020F0502020204030204" pitchFamily="34" charset="0"/>
                <a:cs typeface="Calibri" panose="020F0502020204030204" pitchFamily="34" charset="0"/>
              </a:rPr>
              <a:t>Entrevues en profondeur à l'aide d'un guide d'entrevue semi-structuré prétesté</a:t>
            </a:r>
          </a:p>
          <a:p>
            <a:pPr lvl="2"/>
            <a:r>
              <a:rPr lang="fr-CA" altLang="fr-FR" sz="2400" dirty="0">
                <a:latin typeface="Calibri" panose="020F0502020204030204" pitchFamily="34" charset="0"/>
                <a:ea typeface="Calibri" panose="020F0502020204030204" pitchFamily="34" charset="0"/>
                <a:cs typeface="Calibri" panose="020F0502020204030204" pitchFamily="34" charset="0"/>
              </a:rPr>
              <a:t>25 questions sur des thématiques liées au projet</a:t>
            </a:r>
          </a:p>
          <a:p>
            <a:pPr lvl="2"/>
            <a:r>
              <a:rPr lang="fr-CA" altLang="fr-FR" sz="2400" dirty="0">
                <a:latin typeface="Calibri" panose="020F0502020204030204" pitchFamily="34" charset="0"/>
                <a:ea typeface="Calibri" panose="020F0502020204030204" pitchFamily="34" charset="0"/>
                <a:cs typeface="Calibri" panose="020F0502020204030204" pitchFamily="34" charset="0"/>
              </a:rPr>
              <a:t>Guide ajusté après 5 entrevues</a:t>
            </a:r>
          </a:p>
          <a:p>
            <a:pPr lvl="2"/>
            <a:r>
              <a:rPr lang="fr-CA" altLang="fr-FR" sz="2400" dirty="0">
                <a:latin typeface="Calibri" panose="020F0502020204030204" pitchFamily="34" charset="0"/>
                <a:ea typeface="Calibri" panose="020F0502020204030204" pitchFamily="34" charset="0"/>
                <a:cs typeface="Calibri" panose="020F0502020204030204" pitchFamily="34" charset="0"/>
              </a:rPr>
              <a:t>Administrées sur une période de 4 mois</a:t>
            </a:r>
          </a:p>
          <a:p>
            <a:pPr lvl="1"/>
            <a:r>
              <a:rPr lang="fr-CA" altLang="fr-FR" dirty="0">
                <a:latin typeface="Calibri" panose="020F0502020204030204" pitchFamily="34" charset="0"/>
                <a:ea typeface="Calibri" panose="020F0502020204030204" pitchFamily="34" charset="0"/>
                <a:cs typeface="Calibri" panose="020F0502020204030204" pitchFamily="34" charset="0"/>
              </a:rPr>
              <a:t>Transcription des entrevues et prise de notes pendant et après les entrevues</a:t>
            </a:r>
          </a:p>
          <a:p>
            <a:pPr lvl="1"/>
            <a:r>
              <a:rPr lang="fr-CA" altLang="fr-FR" dirty="0">
                <a:latin typeface="Calibri" panose="020F0502020204030204" pitchFamily="34" charset="0"/>
                <a:ea typeface="Calibri" panose="020F0502020204030204" pitchFamily="34" charset="0"/>
                <a:cs typeface="Calibri" panose="020F0502020204030204" pitchFamily="34" charset="0"/>
              </a:rPr>
              <a:t>Va-et-vient entre la collecte et l'analyse</a:t>
            </a:r>
            <a:endParaRPr lang="fr-FR" i="1" dirty="0">
              <a:solidFill>
                <a:srgbClr val="223042"/>
              </a:solidFill>
            </a:endParaRPr>
          </a:p>
          <a:p>
            <a:pPr marL="0" indent="0">
              <a:buNone/>
            </a:pPr>
            <a:r>
              <a:rPr lang="fr-FR" b="1" dirty="0">
                <a:solidFill>
                  <a:srgbClr val="223042"/>
                </a:solidFill>
              </a:rPr>
              <a:t>Analyse</a:t>
            </a:r>
          </a:p>
          <a:p>
            <a:r>
              <a:rPr lang="fr-FR" dirty="0">
                <a:solidFill>
                  <a:srgbClr val="223042"/>
                </a:solidFill>
              </a:rPr>
              <a:t>Analyse de contenu qualitative</a:t>
            </a:r>
            <a:endParaRPr lang="fr-CA" dirty="0"/>
          </a:p>
        </p:txBody>
      </p:sp>
      <p:sp>
        <p:nvSpPr>
          <p:cNvPr id="3" name="ZoneTexte 2">
            <a:extLst>
              <a:ext uri="{FF2B5EF4-FFF2-40B4-BE49-F238E27FC236}">
                <a16:creationId xmlns:a16="http://schemas.microsoft.com/office/drawing/2014/main" id="{76C1B3EC-13C8-3C01-BBC3-B81944E25C0C}"/>
              </a:ext>
            </a:extLst>
          </p:cNvPr>
          <p:cNvSpPr txBox="1"/>
          <p:nvPr/>
        </p:nvSpPr>
        <p:spPr>
          <a:xfrm>
            <a:off x="487299" y="6104151"/>
            <a:ext cx="11217402" cy="415498"/>
          </a:xfrm>
          <a:prstGeom prst="rect">
            <a:avLst/>
          </a:prstGeom>
          <a:noFill/>
        </p:spPr>
        <p:txBody>
          <a:bodyPr wrap="square">
            <a:spAutoFit/>
          </a:bodyPr>
          <a:lstStyle/>
          <a:p>
            <a:r>
              <a:rPr lang="fr-CA" altLang="fr-FR" sz="1050" dirty="0">
                <a:latin typeface="Calibri" panose="020F0502020204030204" pitchFamily="34" charset="0"/>
                <a:ea typeface="Calibri" panose="020F0502020204030204" pitchFamily="34" charset="0"/>
                <a:cs typeface="Calibri" panose="020F0502020204030204" pitchFamily="34" charset="0"/>
              </a:rPr>
              <a:t>Zach, </a:t>
            </a:r>
            <a:r>
              <a:rPr lang="fr-CA" altLang="fr-FR" sz="1050" dirty="0" err="1">
                <a:latin typeface="Calibri" panose="020F0502020204030204" pitchFamily="34" charset="0"/>
                <a:ea typeface="Calibri" panose="020F0502020204030204" pitchFamily="34" charset="0"/>
                <a:cs typeface="Calibri" panose="020F0502020204030204" pitchFamily="34" charset="0"/>
              </a:rPr>
              <a:t>Lisl</a:t>
            </a:r>
            <a:r>
              <a:rPr lang="fr-CA" altLang="fr-FR" sz="1050" dirty="0">
                <a:latin typeface="Calibri" panose="020F0502020204030204" pitchFamily="34" charset="0"/>
                <a:ea typeface="Calibri" panose="020F0502020204030204" pitchFamily="34" charset="0"/>
                <a:cs typeface="Calibri" panose="020F0502020204030204" pitchFamily="34" charset="0"/>
              </a:rPr>
              <a:t>. « </a:t>
            </a:r>
            <a:r>
              <a:rPr lang="fr-CA" altLang="fr-FR" sz="1050" dirty="0" err="1">
                <a:latin typeface="Calibri" panose="020F0502020204030204" pitchFamily="34" charset="0"/>
                <a:ea typeface="Calibri" panose="020F0502020204030204" pitchFamily="34" charset="0"/>
                <a:cs typeface="Calibri" panose="020F0502020204030204" pitchFamily="34" charset="0"/>
              </a:rPr>
              <a:t>Using</a:t>
            </a:r>
            <a:r>
              <a:rPr lang="fr-CA" altLang="fr-FR" sz="1050" dirty="0">
                <a:latin typeface="Calibri" panose="020F0502020204030204" pitchFamily="34" charset="0"/>
                <a:ea typeface="Calibri" panose="020F0502020204030204" pitchFamily="34" charset="0"/>
                <a:cs typeface="Calibri" panose="020F0502020204030204" pitchFamily="34" charset="0"/>
              </a:rPr>
              <a:t> a Multiple-Case </a:t>
            </a:r>
            <a:r>
              <a:rPr lang="fr-CA" altLang="fr-FR" sz="1050" dirty="0" err="1">
                <a:latin typeface="Calibri" panose="020F0502020204030204" pitchFamily="34" charset="0"/>
                <a:ea typeface="Calibri" panose="020F0502020204030204" pitchFamily="34" charset="0"/>
                <a:cs typeface="Calibri" panose="020F0502020204030204" pitchFamily="34" charset="0"/>
              </a:rPr>
              <a:t>Studies</a:t>
            </a:r>
            <a:r>
              <a:rPr lang="fr-CA" altLang="fr-FR" sz="1050" dirty="0">
                <a:latin typeface="Calibri" panose="020F0502020204030204" pitchFamily="34" charset="0"/>
                <a:ea typeface="Calibri" panose="020F0502020204030204" pitchFamily="34" charset="0"/>
                <a:cs typeface="Calibri" panose="020F0502020204030204" pitchFamily="34" charset="0"/>
              </a:rPr>
              <a:t> Design to </a:t>
            </a:r>
            <a:r>
              <a:rPr lang="fr-CA" altLang="fr-FR" sz="1050" dirty="0" err="1">
                <a:latin typeface="Calibri" panose="020F0502020204030204" pitchFamily="34" charset="0"/>
                <a:ea typeface="Calibri" panose="020F0502020204030204" pitchFamily="34" charset="0"/>
                <a:cs typeface="Calibri" panose="020F0502020204030204" pitchFamily="34" charset="0"/>
              </a:rPr>
              <a:t>Investigate</a:t>
            </a:r>
            <a:r>
              <a:rPr lang="fr-CA" altLang="fr-FR" sz="1050" dirty="0">
                <a:latin typeface="Calibri" panose="020F0502020204030204" pitchFamily="34" charset="0"/>
                <a:ea typeface="Calibri" panose="020F0502020204030204" pitchFamily="34" charset="0"/>
                <a:cs typeface="Calibri" panose="020F0502020204030204" pitchFamily="34" charset="0"/>
              </a:rPr>
              <a:t> the Information-</a:t>
            </a:r>
            <a:r>
              <a:rPr lang="fr-CA" altLang="fr-FR" sz="1050" dirty="0" err="1">
                <a:latin typeface="Calibri" panose="020F0502020204030204" pitchFamily="34" charset="0"/>
                <a:ea typeface="Calibri" panose="020F0502020204030204" pitchFamily="34" charset="0"/>
                <a:cs typeface="Calibri" panose="020F0502020204030204" pitchFamily="34" charset="0"/>
              </a:rPr>
              <a:t>Seeking</a:t>
            </a:r>
            <a:r>
              <a:rPr lang="fr-CA" altLang="fr-FR" sz="1050" dirty="0">
                <a:latin typeface="Calibri" panose="020F0502020204030204" pitchFamily="34" charset="0"/>
                <a:ea typeface="Calibri" panose="020F0502020204030204" pitchFamily="34" charset="0"/>
                <a:cs typeface="Calibri" panose="020F0502020204030204" pitchFamily="34" charset="0"/>
              </a:rPr>
              <a:t> </a:t>
            </a:r>
            <a:r>
              <a:rPr lang="fr-CA" altLang="fr-FR" sz="1050" dirty="0" err="1">
                <a:latin typeface="Calibri" panose="020F0502020204030204" pitchFamily="34" charset="0"/>
                <a:ea typeface="Calibri" panose="020F0502020204030204" pitchFamily="34" charset="0"/>
                <a:cs typeface="Calibri" panose="020F0502020204030204" pitchFamily="34" charset="0"/>
              </a:rPr>
              <a:t>Behavior</a:t>
            </a:r>
            <a:r>
              <a:rPr lang="fr-CA" altLang="fr-FR" sz="1050" dirty="0">
                <a:latin typeface="Calibri" panose="020F0502020204030204" pitchFamily="34" charset="0"/>
                <a:ea typeface="Calibri" panose="020F0502020204030204" pitchFamily="34" charset="0"/>
                <a:cs typeface="Calibri" panose="020F0502020204030204" pitchFamily="34" charset="0"/>
              </a:rPr>
              <a:t> of Arts </a:t>
            </a:r>
            <a:r>
              <a:rPr lang="fr-CA" altLang="fr-FR" sz="1050" dirty="0" err="1">
                <a:latin typeface="Calibri" panose="020F0502020204030204" pitchFamily="34" charset="0"/>
                <a:ea typeface="Calibri" panose="020F0502020204030204" pitchFamily="34" charset="0"/>
                <a:cs typeface="Calibri" panose="020F0502020204030204" pitchFamily="34" charset="0"/>
              </a:rPr>
              <a:t>Administrators</a:t>
            </a:r>
            <a:r>
              <a:rPr lang="fr-CA" altLang="fr-FR" sz="1050" dirty="0">
                <a:latin typeface="Calibri" panose="020F0502020204030204" pitchFamily="34" charset="0"/>
                <a:ea typeface="Calibri" panose="020F0502020204030204" pitchFamily="34" charset="0"/>
                <a:cs typeface="Calibri" panose="020F0502020204030204" pitchFamily="34" charset="0"/>
              </a:rPr>
              <a:t>. » </a:t>
            </a:r>
            <a:r>
              <a:rPr lang="fr-CA" altLang="fr-FR" sz="1050" i="1" dirty="0">
                <a:latin typeface="Calibri" panose="020F0502020204030204" pitchFamily="34" charset="0"/>
                <a:ea typeface="Calibri" panose="020F0502020204030204" pitchFamily="34" charset="0"/>
                <a:cs typeface="Calibri" panose="020F0502020204030204" pitchFamily="34" charset="0"/>
              </a:rPr>
              <a:t>Library Trends </a:t>
            </a:r>
            <a:r>
              <a:rPr lang="fr-CA" altLang="fr-FR" sz="1050" dirty="0">
                <a:latin typeface="Calibri" panose="020F0502020204030204" pitchFamily="34" charset="0"/>
                <a:ea typeface="Calibri" panose="020F0502020204030204" pitchFamily="34" charset="0"/>
                <a:cs typeface="Calibri" panose="020F0502020204030204" pitchFamily="34" charset="0"/>
              </a:rPr>
              <a:t>55 (1), 2006, p. 4-21</a:t>
            </a:r>
            <a:br>
              <a:rPr lang="fr-CA" altLang="fr-FR" sz="1050" dirty="0">
                <a:latin typeface="Calibri" panose="020F0502020204030204" pitchFamily="34" charset="0"/>
                <a:ea typeface="Calibri" panose="020F0502020204030204" pitchFamily="34" charset="0"/>
                <a:cs typeface="Calibri" panose="020F0502020204030204" pitchFamily="34" charset="0"/>
              </a:rPr>
            </a:br>
            <a:r>
              <a:rPr lang="fr-CA" altLang="fr-FR" sz="1050" dirty="0">
                <a:latin typeface="Calibri" panose="020F0502020204030204" pitchFamily="34" charset="0"/>
                <a:ea typeface="Calibri" panose="020F0502020204030204" pitchFamily="34" charset="0"/>
                <a:cs typeface="Calibri" panose="020F0502020204030204" pitchFamily="34" charset="0"/>
              </a:rPr>
              <a:t> [</a:t>
            </a:r>
            <a:r>
              <a:rPr lang="fr-CA" altLang="fr-FR" sz="1050" dirty="0">
                <a:latin typeface="Calibri" panose="020F0502020204030204" pitchFamily="34" charset="0"/>
                <a:ea typeface="Calibri" panose="020F0502020204030204" pitchFamily="34" charset="0"/>
                <a:cs typeface="Calibri" panose="020F0502020204030204" pitchFamily="34" charset="0"/>
                <a:hlinkClick r:id="rId2"/>
              </a:rPr>
              <a:t>https://muse.jhu.edu/article/202363</a:t>
            </a:r>
            <a:r>
              <a:rPr lang="fr-CA" altLang="fr-FR" sz="1050" dirty="0">
                <a:latin typeface="Calibri" panose="020F0502020204030204" pitchFamily="34" charset="0"/>
                <a:ea typeface="Calibri" panose="020F0502020204030204" pitchFamily="34" charset="0"/>
                <a:cs typeface="Calibri" panose="020F0502020204030204" pitchFamily="34" charset="0"/>
              </a:rPr>
              <a:t>] </a:t>
            </a:r>
            <a:endParaRPr lang="fr-CA" sz="1050" dirty="0"/>
          </a:p>
        </p:txBody>
      </p:sp>
    </p:spTree>
    <p:extLst>
      <p:ext uri="{BB962C8B-B14F-4D97-AF65-F5344CB8AC3E}">
        <p14:creationId xmlns:p14="http://schemas.microsoft.com/office/powerpoint/2010/main" val="328483226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3821</TotalTime>
  <Words>3524</Words>
  <Application>Microsoft Office PowerPoint</Application>
  <PresentationFormat>Grand écran</PresentationFormat>
  <Paragraphs>245</Paragraphs>
  <Slides>46</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46</vt:i4>
      </vt:variant>
    </vt:vector>
  </HeadingPairs>
  <TitlesOfParts>
    <vt:vector size="53" baseType="lpstr">
      <vt:lpstr>Aptos</vt:lpstr>
      <vt:lpstr>Aptos Display</vt:lpstr>
      <vt:lpstr>Arial</vt:lpstr>
      <vt:lpstr>Calibri</vt:lpstr>
      <vt:lpstr>Object Sans</vt:lpstr>
      <vt:lpstr>Wingdings</vt:lpstr>
      <vt:lpstr>Thème Office</vt:lpstr>
      <vt:lpstr>Méthodes de recherche en sciences de l’information</vt:lpstr>
      <vt:lpstr>Plan de la séance</vt:lpstr>
      <vt:lpstr>1. Détails sur l’examen</vt:lpstr>
      <vt:lpstr>2. Type d’étude: enquête</vt:lpstr>
      <vt:lpstr>Exemple d’enquête descriptive ponctuelle (1/2)</vt:lpstr>
      <vt:lpstr>Exemple d’enquête descriptive ponctuelle (2/2)</vt:lpstr>
      <vt:lpstr>3. Type d’étude: étude de cas</vt:lpstr>
      <vt:lpstr>Exemple d’étude cas multiple (1/2)</vt:lpstr>
      <vt:lpstr>Exemple d’étude cas multiple (2/2)</vt:lpstr>
      <vt:lpstr>4. Pause</vt:lpstr>
      <vt:lpstr>5. Type d’étude: sense-making</vt:lpstr>
      <vt:lpstr>Exemple d’étude sense-making (1/3)</vt:lpstr>
      <vt:lpstr>Exemple d’étude sense-making (2/3)</vt:lpstr>
      <vt:lpstr>Exemple d’étude sense-making (3/3)</vt:lpstr>
      <vt:lpstr>6. Type d’étude: expérimentation</vt:lpstr>
      <vt:lpstr>Vocabulaire de l’expérimentation (1/2) </vt:lpstr>
      <vt:lpstr>Vocabulaire de l’expérimentation (2/2) </vt:lpstr>
      <vt:lpstr>Principes de base de l’expérimentation (1/2)</vt:lpstr>
      <vt:lpstr>Principes de base de l’expérimentation (2/2)</vt:lpstr>
      <vt:lpstr>7. Texte de Noel</vt:lpstr>
      <vt:lpstr>Retour sur le texte de Noel – Question 5a</vt:lpstr>
      <vt:lpstr>Retour sur le texte de Noel – Question 5a</vt:lpstr>
      <vt:lpstr>Retour sur le texte de Noel – Question 5b, v. </vt:lpstr>
      <vt:lpstr>Retour sur le texte de Noel – Question 5b, v. </vt:lpstr>
      <vt:lpstr>Retour sur le texte de Noel – Question 5c</vt:lpstr>
      <vt:lpstr>Retour sur le texte de Noel – Question 5c</vt:lpstr>
      <vt:lpstr>Retour sur le texte de Noel – Question 5d</vt:lpstr>
      <vt:lpstr>Retour sur le texte de Noel – Question 5d</vt:lpstr>
      <vt:lpstr>Retour sur le texte de Noel – Question 5e</vt:lpstr>
      <vt:lpstr>Retour sur le texte de Noel – Question 5e</vt:lpstr>
      <vt:lpstr>Retour sur le texte de Noel – Question 7a</vt:lpstr>
      <vt:lpstr>Retour sur le texte de Noel – Question 7a</vt:lpstr>
      <vt:lpstr>Retour sur le texte de Noel – Question 7b</vt:lpstr>
      <vt:lpstr>Retour sur le texte de Noel – Question 7b</vt:lpstr>
      <vt:lpstr>Retour sur le texte de Noel – Question 7c</vt:lpstr>
      <vt:lpstr>Retour sur le texte de Noel – Question 7c</vt:lpstr>
      <vt:lpstr>Retour sur le texte de Noel – Question 7d</vt:lpstr>
      <vt:lpstr>Retour sur le texte de Noel – Question 7d</vt:lpstr>
      <vt:lpstr>Retour sur le texte de Noel – Question 8a</vt:lpstr>
      <vt:lpstr>Retour sur le texte de Noel – Question 8a</vt:lpstr>
      <vt:lpstr>Retour sur le texte de Noel – Question 8b</vt:lpstr>
      <vt:lpstr>Retour sur le texte de Noel – Question 8b</vt:lpstr>
      <vt:lpstr>Retour sur le texte de Noel – Question 8c</vt:lpstr>
      <vt:lpstr>Retour sur le texte de Noel – Question 8c</vt:lpstr>
      <vt:lpstr>8. Tableau</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Constance Poitras</dc:creator>
  <cp:lastModifiedBy>Constance Poitras</cp:lastModifiedBy>
  <cp:revision>7</cp:revision>
  <dcterms:created xsi:type="dcterms:W3CDTF">2024-10-07T10:59:03Z</dcterms:created>
  <dcterms:modified xsi:type="dcterms:W3CDTF">2025-02-11T18:11:16Z</dcterms:modified>
</cp:coreProperties>
</file>